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2"/>
  </p:notesMasterIdLst>
  <p:sldIdLst>
    <p:sldId id="256" r:id="rId2"/>
    <p:sldId id="1058" r:id="rId3"/>
    <p:sldId id="1059" r:id="rId4"/>
    <p:sldId id="1047" r:id="rId5"/>
    <p:sldId id="1051" r:id="rId6"/>
    <p:sldId id="1054" r:id="rId7"/>
    <p:sldId id="1061" r:id="rId8"/>
    <p:sldId id="1049" r:id="rId9"/>
    <p:sldId id="1052" r:id="rId10"/>
    <p:sldId id="1062" r:id="rId11"/>
  </p:sldIdLst>
  <p:sldSz cx="12192000" cy="6858000"/>
  <p:notesSz cx="6858000" cy="9144000"/>
  <p:embeddedFontLst>
    <p:embeddedFont>
      <p:font typeface="나눔고딕" panose="020B0600000101010101" charset="-127"/>
      <p:regular r:id="rId13"/>
      <p:bold r:id="rId14"/>
    </p:embeddedFont>
    <p:embeddedFont>
      <p:font typeface="나눔고딕 ExtraBold" panose="020B0600000101010101" charset="-127"/>
      <p:bold r:id="rId15"/>
    </p:embeddedFont>
    <p:embeddedFont>
      <p:font typeface="맑은 고딕" panose="020B0503020000020004" pitchFamily="50" charset="-127"/>
      <p:regular r:id="rId16"/>
      <p:bold r:id="rId17"/>
    </p:embeddedFont>
    <p:embeddedFont>
      <p:font typeface="에스코어 드림 3 Light" panose="020B0303030302020204" pitchFamily="34" charset="-127"/>
      <p:regular r:id="rId18"/>
    </p:embeddedFont>
    <p:embeddedFont>
      <p:font typeface="타이포_쌍문동 스텐실" panose="02020503020101020101" pitchFamily="18" charset="-127"/>
      <p:regular r:id="rId1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668" autoAdjust="0"/>
    <p:restoredTop sz="84553" autoAdjust="0"/>
  </p:normalViewPr>
  <p:slideViewPr>
    <p:cSldViewPr snapToGrid="0">
      <p:cViewPr varScale="1">
        <p:scale>
          <a:sx n="96" d="100"/>
          <a:sy n="96" d="100"/>
        </p:scale>
        <p:origin x="1572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B2FC36-62B9-4EE4-8CCD-233C389DA4A4}" type="datetimeFigureOut">
              <a:rPr lang="ko-KR" altLang="en-US" smtClean="0"/>
              <a:t>2021-08-19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3825F7-31DD-49AD-B7A1-E789FF1B96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44298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3825F7-31DD-49AD-B7A1-E789FF1B9653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14092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페이지 연결 및 기능을 설명하는 아이콘들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3825F7-31DD-49AD-B7A1-E789FF1B9653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3011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3825F7-31DD-49AD-B7A1-E789FF1B9653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40062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3825F7-31DD-49AD-B7A1-E789FF1B9653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86592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3825F7-31DD-49AD-B7A1-E789FF1B9653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32666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3825F7-31DD-49AD-B7A1-E789FF1B9653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91338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19A94E-83EF-448E-800D-5DD1BDD294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CA67C84-6EBF-4F0C-965D-D8AA3B8373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491C961-09E8-4757-BAED-99BCFA2B55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579BDA-AE55-4920-B2A0-418FA8430239}" type="datetimeFigureOut">
              <a:rPr lang="ko-KR" altLang="en-US" smtClean="0"/>
              <a:t>2021-08-19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CD9364E-A1A3-4AE3-BE2F-2F0C717CBB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140CF0A-5831-4549-AC45-89D545C4C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0C4104-9A02-4979-807C-1FA97907CC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47862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FDC7E5-494E-47EB-82F4-476FC524A3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1E4D9E1-E3A0-4658-934D-2F6F1ED1EC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222A539-DD7A-4D60-9063-09FCE36A9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579BDA-AE55-4920-B2A0-418FA8430239}" type="datetimeFigureOut">
              <a:rPr lang="ko-KR" altLang="en-US" smtClean="0"/>
              <a:t>2021-08-19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6F3361A-AC80-4908-9543-BE7E221582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EF13B9D-5518-435F-A1BC-C8EF01F680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0C4104-9A02-4979-807C-1FA97907CC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86913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35A4669-8CE9-43BF-9AB2-DCE753726B8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337220F-4012-4332-BD4E-E91F022177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11E3E97-A23B-43C6-B0DB-F96FEC42B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579BDA-AE55-4920-B2A0-418FA8430239}" type="datetimeFigureOut">
              <a:rPr lang="ko-KR" altLang="en-US" smtClean="0"/>
              <a:t>2021-08-19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99DE086-0341-40F0-8834-2ECF7250CF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4AE47B5-660A-47C9-8B47-EB2BB08A7F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0C4104-9A02-4979-807C-1FA97907CC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02135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단메뉴 공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 userDrawn="1"/>
        </p:nvCxnSpPr>
        <p:spPr>
          <a:xfrm>
            <a:off x="496694" y="683479"/>
            <a:ext cx="11145996" cy="0"/>
          </a:xfrm>
          <a:prstGeom prst="line">
            <a:avLst/>
          </a:prstGeom>
          <a:ln w="6350" cmpd="sng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Text Placeholder 46"/>
          <p:cNvSpPr>
            <a:spLocks noGrp="1"/>
          </p:cNvSpPr>
          <p:nvPr>
            <p:ph type="body" sz="quarter" idx="11" hasCustomPrompt="1"/>
          </p:nvPr>
        </p:nvSpPr>
        <p:spPr>
          <a:xfrm>
            <a:off x="496695" y="373214"/>
            <a:ext cx="10531994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en-US" altLang="ko-KR" sz="1600" dirty="0" smtClean="0"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1pPr>
          </a:lstStyle>
          <a:p>
            <a:pPr lvl="0"/>
            <a:r>
              <a:rPr lang="ko-KR" altLang="en-US" dirty="0"/>
              <a:t>제목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7346554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화면_기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 760"/>
          <p:cNvSpPr>
            <a:spLocks noChangeArrowheads="1"/>
          </p:cNvSpPr>
          <p:nvPr userDrawn="1"/>
        </p:nvSpPr>
        <p:spPr bwMode="auto">
          <a:xfrm>
            <a:off x="9552385" y="590217"/>
            <a:ext cx="2452663" cy="21590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algn="ctr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Description</a:t>
            </a:r>
            <a:endParaRPr lang="en-US" altLang="ko-KR" sz="800" b="1" dirty="0">
              <a:solidFill>
                <a:schemeClr val="tx1"/>
              </a:solidFill>
            </a:endParaRPr>
          </a:p>
        </p:txBody>
      </p:sp>
      <p:sp>
        <p:nvSpPr>
          <p:cNvPr id="115" name="Rectangle 760"/>
          <p:cNvSpPr>
            <a:spLocks noChangeArrowheads="1"/>
          </p:cNvSpPr>
          <p:nvPr userDrawn="1"/>
        </p:nvSpPr>
        <p:spPr bwMode="auto">
          <a:xfrm>
            <a:off x="843015" y="156830"/>
            <a:ext cx="787806" cy="185904"/>
          </a:xfrm>
          <a:prstGeom prst="rect">
            <a:avLst/>
          </a:prstGeom>
          <a:solidFill>
            <a:srgbClr val="FFFFFF">
              <a:lumMod val="85000"/>
            </a:srgbClr>
          </a:solidFill>
          <a:ln w="317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페이지 명</a:t>
            </a:r>
            <a:endParaRPr kumimoji="0" lang="en-US" altLang="ko-KR" sz="700" b="1" i="0" u="none" strike="noStrike" kern="0" cap="none" spc="0" normalizeH="0" baseline="0" noProof="0" dirty="0">
              <a:ln>
                <a:noFill/>
              </a:ln>
              <a:solidFill>
                <a:srgbClr val="FFFFFF">
                  <a:lumMod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9" name="Rectangle 760"/>
          <p:cNvSpPr>
            <a:spLocks noChangeArrowheads="1"/>
          </p:cNvSpPr>
          <p:nvPr userDrawn="1"/>
        </p:nvSpPr>
        <p:spPr bwMode="auto">
          <a:xfrm>
            <a:off x="843015" y="342734"/>
            <a:ext cx="787806" cy="188285"/>
          </a:xfrm>
          <a:prstGeom prst="rect">
            <a:avLst/>
          </a:prstGeom>
          <a:solidFill>
            <a:srgbClr val="FFFFFF">
              <a:lumMod val="85000"/>
            </a:srgbClr>
          </a:solidFill>
          <a:ln w="317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화면경로</a:t>
            </a:r>
            <a:endParaRPr kumimoji="0" lang="en-US" altLang="ko-KR" sz="700" b="1" i="0" u="none" strike="noStrike" kern="0" cap="none" spc="0" normalizeH="0" baseline="0" noProof="0" dirty="0">
              <a:ln>
                <a:noFill/>
              </a:ln>
              <a:solidFill>
                <a:srgbClr val="FFFFFF">
                  <a:lumMod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0" name="Rectangle 760"/>
          <p:cNvSpPr>
            <a:spLocks noChangeArrowheads="1"/>
          </p:cNvSpPr>
          <p:nvPr userDrawn="1"/>
        </p:nvSpPr>
        <p:spPr bwMode="auto">
          <a:xfrm>
            <a:off x="9088745" y="156830"/>
            <a:ext cx="733634" cy="185904"/>
          </a:xfrm>
          <a:prstGeom prst="rect">
            <a:avLst/>
          </a:prstGeom>
          <a:solidFill>
            <a:srgbClr val="FFFFFF">
              <a:lumMod val="85000"/>
            </a:srgbClr>
          </a:solidFill>
          <a:ln w="317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작성자</a:t>
            </a:r>
            <a:endParaRPr kumimoji="0" lang="en-US" altLang="ko-KR" sz="700" b="1" i="0" u="none" strike="noStrike" kern="0" cap="none" spc="0" normalizeH="0" baseline="0" noProof="0" dirty="0">
              <a:ln>
                <a:noFill/>
              </a:ln>
              <a:solidFill>
                <a:srgbClr val="FFFFFF">
                  <a:lumMod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1" name="Rectangle 760"/>
          <p:cNvSpPr>
            <a:spLocks noChangeArrowheads="1"/>
          </p:cNvSpPr>
          <p:nvPr userDrawn="1"/>
        </p:nvSpPr>
        <p:spPr bwMode="auto">
          <a:xfrm>
            <a:off x="10543656" y="156830"/>
            <a:ext cx="733634" cy="185904"/>
          </a:xfrm>
          <a:prstGeom prst="rect">
            <a:avLst/>
          </a:prstGeom>
          <a:solidFill>
            <a:srgbClr val="FFFFFF">
              <a:lumMod val="85000"/>
            </a:srgbClr>
          </a:solidFill>
          <a:ln w="317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작성일</a:t>
            </a:r>
            <a:endParaRPr kumimoji="0" lang="en-US" altLang="ko-KR" sz="700" b="1" i="0" u="none" strike="noStrike" kern="0" cap="none" spc="0" normalizeH="0" baseline="0" noProof="0" dirty="0">
              <a:ln>
                <a:noFill/>
              </a:ln>
              <a:solidFill>
                <a:srgbClr val="FFFFFF">
                  <a:lumMod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2" name="Rectangle 760"/>
          <p:cNvSpPr>
            <a:spLocks noChangeArrowheads="1"/>
          </p:cNvSpPr>
          <p:nvPr userDrawn="1"/>
        </p:nvSpPr>
        <p:spPr bwMode="auto">
          <a:xfrm>
            <a:off x="10543656" y="342734"/>
            <a:ext cx="733634" cy="188285"/>
          </a:xfrm>
          <a:prstGeom prst="rect">
            <a:avLst/>
          </a:prstGeom>
          <a:solidFill>
            <a:srgbClr val="FFFFFF">
              <a:lumMod val="85000"/>
            </a:srgbClr>
          </a:solidFill>
          <a:ln w="317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페이지</a:t>
            </a:r>
            <a:endParaRPr kumimoji="0" lang="en-US" altLang="ko-KR" sz="700" b="1" i="0" u="none" strike="noStrike" kern="0" cap="none" spc="0" normalizeH="0" baseline="0" noProof="0" dirty="0">
              <a:ln>
                <a:noFill/>
              </a:ln>
              <a:solidFill>
                <a:srgbClr val="FFFFFF">
                  <a:lumMod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3" name="Rectangle 760"/>
          <p:cNvSpPr>
            <a:spLocks noChangeArrowheads="1"/>
          </p:cNvSpPr>
          <p:nvPr userDrawn="1"/>
        </p:nvSpPr>
        <p:spPr bwMode="auto">
          <a:xfrm>
            <a:off x="7632964" y="156830"/>
            <a:ext cx="722624" cy="185904"/>
          </a:xfrm>
          <a:prstGeom prst="rect">
            <a:avLst/>
          </a:prstGeom>
          <a:solidFill>
            <a:srgbClr val="FFFFFF">
              <a:lumMod val="85000"/>
            </a:srgbClr>
          </a:solidFill>
          <a:ln w="317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버전</a:t>
            </a:r>
            <a:endParaRPr kumimoji="0" lang="en-US" altLang="ko-KR" sz="700" b="1" i="0" u="none" strike="noStrike" kern="0" cap="none" spc="0" normalizeH="0" baseline="0" noProof="0" dirty="0">
              <a:ln>
                <a:noFill/>
              </a:ln>
              <a:solidFill>
                <a:srgbClr val="FFFFFF">
                  <a:lumMod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4" name="Rectangle 760"/>
          <p:cNvSpPr>
            <a:spLocks noChangeArrowheads="1"/>
          </p:cNvSpPr>
          <p:nvPr userDrawn="1"/>
        </p:nvSpPr>
        <p:spPr bwMode="auto">
          <a:xfrm>
            <a:off x="7632964" y="342734"/>
            <a:ext cx="722624" cy="188285"/>
          </a:xfrm>
          <a:prstGeom prst="rect">
            <a:avLst/>
          </a:prstGeom>
          <a:solidFill>
            <a:srgbClr val="FFFFFF">
              <a:lumMod val="85000"/>
            </a:srgbClr>
          </a:solidFill>
          <a:ln w="317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화면코드</a:t>
            </a:r>
            <a:endParaRPr kumimoji="0" lang="en-US" altLang="ko-KR" sz="700" b="1" i="0" u="none" strike="noStrike" kern="0" cap="none" spc="0" normalizeH="0" baseline="0" noProof="0" dirty="0">
              <a:ln>
                <a:noFill/>
              </a:ln>
              <a:solidFill>
                <a:srgbClr val="FFFFFF">
                  <a:lumMod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6" name="직사각형 115"/>
          <p:cNvSpPr/>
          <p:nvPr userDrawn="1"/>
        </p:nvSpPr>
        <p:spPr>
          <a:xfrm>
            <a:off x="186953" y="156830"/>
            <a:ext cx="583068" cy="373064"/>
          </a:xfrm>
          <a:prstGeom prst="rect">
            <a:avLst/>
          </a:prstGeom>
          <a:solidFill>
            <a:srgbClr val="FFFFFF"/>
          </a:solidFill>
          <a:ln w="3175" cap="flat" cmpd="sng" algn="ctr">
            <a:solidFill>
              <a:srgbClr val="FFFFFF">
                <a:lumMod val="50000"/>
              </a:srgbClr>
            </a:solidFill>
            <a:prstDash val="solid"/>
          </a:ln>
          <a:effectLst/>
        </p:spPr>
        <p:txBody>
          <a:bodyPr rtlCol="0" anchor="ctr" anchorCtr="0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1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나눔고딕"/>
              </a:rPr>
              <a:t>기본</a:t>
            </a:r>
          </a:p>
        </p:txBody>
      </p:sp>
      <p:cxnSp>
        <p:nvCxnSpPr>
          <p:cNvPr id="118" name="직선 연결선 117"/>
          <p:cNvCxnSpPr/>
          <p:nvPr userDrawn="1"/>
        </p:nvCxnSpPr>
        <p:spPr>
          <a:xfrm>
            <a:off x="846993" y="343362"/>
            <a:ext cx="11157439" cy="0"/>
          </a:xfrm>
          <a:prstGeom prst="line">
            <a:avLst/>
          </a:prstGeom>
          <a:noFill/>
          <a:ln w="3175">
            <a:solidFill>
              <a:srgbClr val="FFFFFF">
                <a:lumMod val="50000"/>
              </a:srgbClr>
            </a:solidFill>
            <a:prstDash val="solid"/>
            <a:miter lim="800000"/>
            <a:headEnd/>
            <a:tailEnd/>
          </a:ln>
        </p:spPr>
      </p:cxnSp>
      <p:cxnSp>
        <p:nvCxnSpPr>
          <p:cNvPr id="119" name="직선 연결선 118"/>
          <p:cNvCxnSpPr/>
          <p:nvPr userDrawn="1"/>
        </p:nvCxnSpPr>
        <p:spPr>
          <a:xfrm>
            <a:off x="846993" y="529894"/>
            <a:ext cx="11157439" cy="0"/>
          </a:xfrm>
          <a:prstGeom prst="line">
            <a:avLst/>
          </a:prstGeom>
          <a:noFill/>
          <a:ln w="3175">
            <a:solidFill>
              <a:srgbClr val="FFFFFF">
                <a:lumMod val="50000"/>
              </a:srgbClr>
            </a:solidFill>
            <a:prstDash val="solid"/>
            <a:miter lim="800000"/>
            <a:headEnd/>
            <a:tailEnd/>
          </a:ln>
        </p:spPr>
      </p:cxnSp>
      <p:cxnSp>
        <p:nvCxnSpPr>
          <p:cNvPr id="120" name="직선 연결선 119"/>
          <p:cNvCxnSpPr/>
          <p:nvPr userDrawn="1"/>
        </p:nvCxnSpPr>
        <p:spPr>
          <a:xfrm>
            <a:off x="843015" y="156830"/>
            <a:ext cx="0" cy="373064"/>
          </a:xfrm>
          <a:prstGeom prst="line">
            <a:avLst/>
          </a:prstGeom>
          <a:noFill/>
          <a:ln w="3175">
            <a:solidFill>
              <a:srgbClr val="FFFFFF">
                <a:lumMod val="50000"/>
              </a:srgbClr>
            </a:solidFill>
            <a:prstDash val="solid"/>
            <a:miter lim="800000"/>
            <a:headEnd/>
            <a:tailEnd/>
          </a:ln>
        </p:spPr>
      </p:cxnSp>
      <p:cxnSp>
        <p:nvCxnSpPr>
          <p:cNvPr id="121" name="직선 연결선 120"/>
          <p:cNvCxnSpPr/>
          <p:nvPr userDrawn="1"/>
        </p:nvCxnSpPr>
        <p:spPr>
          <a:xfrm>
            <a:off x="1630821" y="156830"/>
            <a:ext cx="0" cy="373064"/>
          </a:xfrm>
          <a:prstGeom prst="line">
            <a:avLst/>
          </a:prstGeom>
          <a:noFill/>
          <a:ln w="3175">
            <a:solidFill>
              <a:srgbClr val="FFFFFF">
                <a:lumMod val="50000"/>
              </a:srgbClr>
            </a:solidFill>
            <a:prstDash val="solid"/>
            <a:miter lim="800000"/>
            <a:headEnd/>
            <a:tailEnd/>
          </a:ln>
        </p:spPr>
      </p:cxnSp>
      <p:cxnSp>
        <p:nvCxnSpPr>
          <p:cNvPr id="122" name="직선 연결선 121"/>
          <p:cNvCxnSpPr/>
          <p:nvPr userDrawn="1"/>
        </p:nvCxnSpPr>
        <p:spPr>
          <a:xfrm>
            <a:off x="7629003" y="156830"/>
            <a:ext cx="0" cy="373064"/>
          </a:xfrm>
          <a:prstGeom prst="line">
            <a:avLst/>
          </a:prstGeom>
          <a:noFill/>
          <a:ln w="3175">
            <a:solidFill>
              <a:srgbClr val="FFFFFF">
                <a:lumMod val="50000"/>
              </a:srgbClr>
            </a:solidFill>
            <a:prstDash val="solid"/>
            <a:miter lim="800000"/>
            <a:headEnd/>
            <a:tailEnd/>
          </a:ln>
        </p:spPr>
      </p:cxnSp>
      <p:cxnSp>
        <p:nvCxnSpPr>
          <p:cNvPr id="123" name="직선 연결선 122"/>
          <p:cNvCxnSpPr/>
          <p:nvPr userDrawn="1"/>
        </p:nvCxnSpPr>
        <p:spPr>
          <a:xfrm>
            <a:off x="8355588" y="156830"/>
            <a:ext cx="0" cy="373064"/>
          </a:xfrm>
          <a:prstGeom prst="line">
            <a:avLst/>
          </a:prstGeom>
          <a:noFill/>
          <a:ln w="3175">
            <a:solidFill>
              <a:srgbClr val="FFFFFF">
                <a:lumMod val="50000"/>
              </a:srgbClr>
            </a:solidFill>
            <a:prstDash val="solid"/>
            <a:miter lim="800000"/>
            <a:headEnd/>
            <a:tailEnd/>
          </a:ln>
        </p:spPr>
      </p:cxnSp>
      <p:cxnSp>
        <p:nvCxnSpPr>
          <p:cNvPr id="124" name="직선 연결선 123"/>
          <p:cNvCxnSpPr/>
          <p:nvPr userDrawn="1"/>
        </p:nvCxnSpPr>
        <p:spPr>
          <a:xfrm>
            <a:off x="9088745" y="156830"/>
            <a:ext cx="0" cy="186532"/>
          </a:xfrm>
          <a:prstGeom prst="line">
            <a:avLst/>
          </a:prstGeom>
          <a:noFill/>
          <a:ln w="3175">
            <a:solidFill>
              <a:srgbClr val="FFFFFF">
                <a:lumMod val="50000"/>
              </a:srgbClr>
            </a:solidFill>
            <a:prstDash val="solid"/>
            <a:miter lim="800000"/>
            <a:headEnd/>
            <a:tailEnd/>
          </a:ln>
        </p:spPr>
      </p:cxnSp>
      <p:cxnSp>
        <p:nvCxnSpPr>
          <p:cNvPr id="125" name="직선 연결선 124"/>
          <p:cNvCxnSpPr/>
          <p:nvPr userDrawn="1"/>
        </p:nvCxnSpPr>
        <p:spPr>
          <a:xfrm>
            <a:off x="9818260" y="156830"/>
            <a:ext cx="0" cy="186532"/>
          </a:xfrm>
          <a:prstGeom prst="line">
            <a:avLst/>
          </a:prstGeom>
          <a:noFill/>
          <a:ln w="3175">
            <a:solidFill>
              <a:srgbClr val="FFFFFF">
                <a:lumMod val="50000"/>
              </a:srgbClr>
            </a:solidFill>
            <a:prstDash val="solid"/>
            <a:miter lim="800000"/>
            <a:headEnd/>
            <a:tailEnd/>
          </a:ln>
        </p:spPr>
      </p:cxnSp>
      <p:cxnSp>
        <p:nvCxnSpPr>
          <p:cNvPr id="126" name="직선 연결선 125"/>
          <p:cNvCxnSpPr/>
          <p:nvPr userDrawn="1"/>
        </p:nvCxnSpPr>
        <p:spPr>
          <a:xfrm>
            <a:off x="10541914" y="156831"/>
            <a:ext cx="0" cy="374189"/>
          </a:xfrm>
          <a:prstGeom prst="line">
            <a:avLst/>
          </a:prstGeom>
          <a:noFill/>
          <a:ln w="3175">
            <a:solidFill>
              <a:srgbClr val="FFFFFF">
                <a:lumMod val="50000"/>
              </a:srgbClr>
            </a:solidFill>
            <a:prstDash val="solid"/>
            <a:miter lim="800000"/>
            <a:headEnd/>
            <a:tailEnd/>
          </a:ln>
        </p:spPr>
      </p:cxnSp>
      <p:cxnSp>
        <p:nvCxnSpPr>
          <p:cNvPr id="127" name="직선 연결선 126"/>
          <p:cNvCxnSpPr/>
          <p:nvPr userDrawn="1"/>
        </p:nvCxnSpPr>
        <p:spPr>
          <a:xfrm>
            <a:off x="11277290" y="156830"/>
            <a:ext cx="0" cy="371808"/>
          </a:xfrm>
          <a:prstGeom prst="line">
            <a:avLst/>
          </a:prstGeom>
          <a:noFill/>
          <a:ln w="3175">
            <a:solidFill>
              <a:srgbClr val="FFFFFF">
                <a:lumMod val="50000"/>
              </a:srgbClr>
            </a:solidFill>
            <a:prstDash val="solid"/>
            <a:miter lim="800000"/>
            <a:headEnd/>
            <a:tailEnd/>
          </a:ln>
        </p:spPr>
      </p:cxnSp>
      <p:cxnSp>
        <p:nvCxnSpPr>
          <p:cNvPr id="128" name="직선 연결선 127"/>
          <p:cNvCxnSpPr/>
          <p:nvPr userDrawn="1"/>
        </p:nvCxnSpPr>
        <p:spPr>
          <a:xfrm>
            <a:off x="12005408" y="156831"/>
            <a:ext cx="0" cy="374189"/>
          </a:xfrm>
          <a:prstGeom prst="line">
            <a:avLst/>
          </a:prstGeom>
          <a:noFill/>
          <a:ln w="3175">
            <a:solidFill>
              <a:srgbClr val="FFFFFF">
                <a:lumMod val="50000"/>
              </a:srgbClr>
            </a:solidFill>
            <a:prstDash val="solid"/>
            <a:miter lim="800000"/>
            <a:headEnd/>
            <a:tailEnd/>
          </a:ln>
        </p:spPr>
      </p:cxnSp>
      <p:sp>
        <p:nvSpPr>
          <p:cNvPr id="14" name="Text Box 9"/>
          <p:cNvSpPr txBox="1">
            <a:spLocks noChangeArrowheads="1"/>
          </p:cNvSpPr>
          <p:nvPr userDrawn="1"/>
        </p:nvSpPr>
        <p:spPr bwMode="auto">
          <a:xfrm>
            <a:off x="11423316" y="371475"/>
            <a:ext cx="521676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847725" eaLnBrk="0" hangingPunct="0">
              <a:defRPr kumimoji="1" sz="24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1pPr>
            <a:lvl2pPr marL="742950" indent="-285750" defTabSz="847725" eaLnBrk="0" hangingPunct="0">
              <a:defRPr kumimoji="1" sz="24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2pPr>
            <a:lvl3pPr marL="1143000" indent="-228600" defTabSz="847725" eaLnBrk="0" hangingPunct="0">
              <a:defRPr kumimoji="1" sz="24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3pPr>
            <a:lvl4pPr marL="1600200" indent="-228600" defTabSz="847725" eaLnBrk="0" hangingPunct="0">
              <a:defRPr kumimoji="1" sz="24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4pPr>
            <a:lvl5pPr marL="2057400" indent="-228600" defTabSz="847725" eaLnBrk="0" hangingPunct="0">
              <a:defRPr kumimoji="1" sz="24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5pPr>
            <a:lvl6pPr marL="2514600" indent="-228600" defTabSz="847725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6pPr>
            <a:lvl7pPr marL="2971800" indent="-228600" defTabSz="847725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7pPr>
            <a:lvl8pPr marL="3429000" indent="-228600" defTabSz="847725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8pPr>
            <a:lvl9pPr marL="3886200" indent="-228600" defTabSz="847725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9pPr>
          </a:lstStyle>
          <a:p>
            <a:pPr algn="r" eaLnBrk="1" hangingPunct="1">
              <a:spcBef>
                <a:spcPct val="50000"/>
              </a:spcBef>
              <a:defRPr/>
            </a:pPr>
            <a:fld id="{65C0D914-BC8C-4785-8180-B6E5DD9AF6A2}" type="slidenum">
              <a:rPr lang="en-US" altLang="ko-KR" sz="800" smtClean="0">
                <a:ea typeface="맑은 고딕" pitchFamily="50" charset="-127"/>
              </a:rPr>
              <a:pPr algn="r" eaLnBrk="1" hangingPunct="1">
                <a:spcBef>
                  <a:spcPct val="50000"/>
                </a:spcBef>
                <a:defRPr/>
              </a:pPr>
              <a:t>‹#›</a:t>
            </a:fld>
            <a:endParaRPr lang="en-US" altLang="ko-KR" sz="800" dirty="0">
              <a:ea typeface="맑은 고딕" pitchFamily="50" charset="-127"/>
            </a:endParaRPr>
          </a:p>
        </p:txBody>
      </p:sp>
      <p:sp>
        <p:nvSpPr>
          <p:cNvPr id="9" name="Text Placeholder 46"/>
          <p:cNvSpPr>
            <a:spLocks noGrp="1"/>
          </p:cNvSpPr>
          <p:nvPr>
            <p:ph type="body" sz="quarter" idx="16" hasCustomPrompt="1"/>
          </p:nvPr>
        </p:nvSpPr>
        <p:spPr>
          <a:xfrm>
            <a:off x="8364415" y="346003"/>
            <a:ext cx="2180494" cy="180255"/>
          </a:xfrm>
          <a:prstGeom prst="rect">
            <a:avLst/>
          </a:prstGeom>
          <a:noFill/>
        </p:spPr>
        <p:txBody>
          <a:bodyPr wrap="square" lIns="54000" tIns="18000" rIns="0" bIns="0" rtlCol="0" anchor="ctr" anchorCtr="0">
            <a:noAutofit/>
          </a:bodyPr>
          <a:lstStyle>
            <a:lvl1pPr>
              <a:defRPr lang="en-US" altLang="ko-KR" sz="700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1pPr>
          </a:lstStyle>
          <a:p>
            <a:pPr lvl="0"/>
            <a:r>
              <a:rPr lang="ko-KR" altLang="en-US" dirty="0"/>
              <a:t>화면코드를 적어주세요</a:t>
            </a:r>
            <a:r>
              <a:rPr lang="en-US" altLang="ko-KR" dirty="0"/>
              <a:t>.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4" hasCustomPrompt="1"/>
          </p:nvPr>
        </p:nvSpPr>
        <p:spPr>
          <a:xfrm>
            <a:off x="1629508" y="342181"/>
            <a:ext cx="5993423" cy="184076"/>
          </a:xfrm>
          <a:prstGeom prst="rect">
            <a:avLst/>
          </a:prstGeom>
          <a:noFill/>
        </p:spPr>
        <p:txBody>
          <a:bodyPr wrap="square" lIns="54000" tIns="18000" rIns="0" bIns="0" rtlCol="0" anchor="ctr" anchorCtr="0">
            <a:noAutofit/>
          </a:bodyPr>
          <a:lstStyle>
            <a:lvl1pPr>
              <a:defRPr lang="ko-KR" altLang="en-US" sz="700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1pPr>
          </a:lstStyle>
          <a:p>
            <a:pPr lvl="0"/>
            <a:r>
              <a:rPr lang="ko-KR" altLang="en-US" dirty="0"/>
              <a:t>화면 경로를 적어 주세요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0" name="Text Placeholder 46"/>
          <p:cNvSpPr>
            <a:spLocks noGrp="1"/>
          </p:cNvSpPr>
          <p:nvPr>
            <p:ph type="body" sz="quarter" idx="17" hasCustomPrompt="1"/>
          </p:nvPr>
        </p:nvSpPr>
        <p:spPr>
          <a:xfrm>
            <a:off x="9822379" y="154784"/>
            <a:ext cx="719535" cy="180255"/>
          </a:xfrm>
          <a:prstGeom prst="rect">
            <a:avLst/>
          </a:prstGeom>
          <a:noFill/>
        </p:spPr>
        <p:txBody>
          <a:bodyPr wrap="square" lIns="54000" tIns="18000" rIns="0" bIns="0" rtlCol="0" anchor="ctr" anchorCtr="0">
            <a:noAutofit/>
          </a:bodyPr>
          <a:lstStyle>
            <a:lvl1pPr>
              <a:defRPr lang="en-US" altLang="ko-KR" sz="700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1pPr>
          </a:lstStyle>
          <a:p>
            <a:pPr lvl="0"/>
            <a:r>
              <a:rPr lang="ko-KR" altLang="en-US" dirty="0"/>
              <a:t>이름</a:t>
            </a:r>
            <a:endParaRPr lang="en-US" altLang="ko-KR" dirty="0"/>
          </a:p>
        </p:txBody>
      </p:sp>
      <p:sp>
        <p:nvSpPr>
          <p:cNvPr id="130" name="Text Placeholder 46"/>
          <p:cNvSpPr>
            <a:spLocks noGrp="1"/>
          </p:cNvSpPr>
          <p:nvPr>
            <p:ph type="body" sz="quarter" idx="18" hasCustomPrompt="1"/>
          </p:nvPr>
        </p:nvSpPr>
        <p:spPr>
          <a:xfrm>
            <a:off x="11277291" y="157164"/>
            <a:ext cx="723654" cy="180255"/>
          </a:xfrm>
          <a:prstGeom prst="rect">
            <a:avLst/>
          </a:prstGeom>
          <a:noFill/>
        </p:spPr>
        <p:txBody>
          <a:bodyPr wrap="square" lIns="54000" tIns="18000" rIns="0" bIns="0" rtlCol="0" anchor="ctr" anchorCtr="0">
            <a:noAutofit/>
          </a:bodyPr>
          <a:lstStyle>
            <a:lvl1pPr>
              <a:defRPr lang="en-US" altLang="ko-KR" sz="700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1pPr>
          </a:lstStyle>
          <a:p>
            <a:pPr lvl="0"/>
            <a:r>
              <a:rPr lang="en-US" altLang="ko-KR" dirty="0"/>
              <a:t>2014.01.01</a:t>
            </a:r>
          </a:p>
        </p:txBody>
      </p:sp>
      <p:sp>
        <p:nvSpPr>
          <p:cNvPr id="8" name="Text Placeholder 46"/>
          <p:cNvSpPr>
            <a:spLocks noGrp="1"/>
          </p:cNvSpPr>
          <p:nvPr>
            <p:ph type="body" sz="quarter" idx="15" hasCustomPrompt="1"/>
          </p:nvPr>
        </p:nvSpPr>
        <p:spPr>
          <a:xfrm>
            <a:off x="8364415" y="157164"/>
            <a:ext cx="726832" cy="180255"/>
          </a:xfrm>
          <a:prstGeom prst="rect">
            <a:avLst/>
          </a:prstGeom>
          <a:noFill/>
        </p:spPr>
        <p:txBody>
          <a:bodyPr wrap="square" lIns="54000" tIns="18000" rIns="0" bIns="0" rtlCol="0" anchor="ctr" anchorCtr="0">
            <a:noAutofit/>
          </a:bodyPr>
          <a:lstStyle>
            <a:lvl1pPr>
              <a:defRPr lang="en-US" altLang="ko-KR" sz="700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1pPr>
          </a:lstStyle>
          <a:p>
            <a:pPr lvl="0"/>
            <a:r>
              <a:rPr lang="ko-KR" altLang="en-US" dirty="0"/>
              <a:t>페이지버전</a:t>
            </a:r>
            <a:endParaRPr lang="en-US" altLang="ko-KR" dirty="0"/>
          </a:p>
        </p:txBody>
      </p:sp>
      <p:sp>
        <p:nvSpPr>
          <p:cNvPr id="47" name="Text Placeholder 46"/>
          <p:cNvSpPr>
            <a:spLocks noGrp="1"/>
          </p:cNvSpPr>
          <p:nvPr>
            <p:ph type="body" sz="quarter" idx="11" hasCustomPrompt="1"/>
          </p:nvPr>
        </p:nvSpPr>
        <p:spPr>
          <a:xfrm>
            <a:off x="1629508" y="159544"/>
            <a:ext cx="5993423" cy="180255"/>
          </a:xfrm>
          <a:prstGeom prst="rect">
            <a:avLst/>
          </a:prstGeom>
          <a:noFill/>
        </p:spPr>
        <p:txBody>
          <a:bodyPr wrap="square" lIns="54000" tIns="18000" rIns="0" bIns="0" rtlCol="0" anchor="ctr" anchorCtr="0">
            <a:noAutofit/>
          </a:bodyPr>
          <a:lstStyle>
            <a:lvl1pPr>
              <a:defRPr lang="en-US" altLang="ko-KR" sz="700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1pPr>
          </a:lstStyle>
          <a:p>
            <a:pPr lvl="0"/>
            <a:r>
              <a:rPr lang="ko-KR" altLang="en-US" dirty="0"/>
              <a:t>해당 페이지 이름과 페이지 </a:t>
            </a:r>
            <a:r>
              <a:rPr lang="en-US" altLang="ko-KR" dirty="0"/>
              <a:t>Depth </a:t>
            </a:r>
            <a:r>
              <a:rPr lang="ko-KR" altLang="en-US" dirty="0"/>
              <a:t>를 맞게 적어주세요</a:t>
            </a:r>
            <a:r>
              <a:rPr lang="en-US" altLang="ko-KR" dirty="0"/>
              <a:t>.</a:t>
            </a:r>
          </a:p>
        </p:txBody>
      </p:sp>
      <p:cxnSp>
        <p:nvCxnSpPr>
          <p:cNvPr id="141" name="직선 연결선 140"/>
          <p:cNvCxnSpPr/>
          <p:nvPr userDrawn="1"/>
        </p:nvCxnSpPr>
        <p:spPr>
          <a:xfrm>
            <a:off x="846993" y="157163"/>
            <a:ext cx="11157439" cy="0"/>
          </a:xfrm>
          <a:prstGeom prst="line">
            <a:avLst/>
          </a:prstGeom>
          <a:noFill/>
          <a:ln w="3175">
            <a:solidFill>
              <a:srgbClr val="FFFFFF">
                <a:lumMod val="50000"/>
              </a:srgbClr>
            </a:solidFill>
            <a:prstDash val="solid"/>
            <a:miter lim="800000"/>
            <a:headEnd/>
            <a:tailEnd/>
          </a:ln>
        </p:spPr>
      </p:cxnSp>
      <p:sp>
        <p:nvSpPr>
          <p:cNvPr id="59" name="Rectangle 749"/>
          <p:cNvSpPr>
            <a:spLocks noChangeArrowheads="1"/>
          </p:cNvSpPr>
          <p:nvPr userDrawn="1"/>
        </p:nvSpPr>
        <p:spPr bwMode="auto">
          <a:xfrm>
            <a:off x="186952" y="591805"/>
            <a:ext cx="9310078" cy="5892800"/>
          </a:xfrm>
          <a:prstGeom prst="rect">
            <a:avLst/>
          </a:prstGeom>
          <a:noFill/>
          <a:ln w="3175">
            <a:solidFill>
              <a:schemeClr val="tx1">
                <a:lumMod val="50000"/>
                <a:lumOff val="5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endParaRPr lang="ko-KR" altLang="en-US" sz="800" dirty="0"/>
          </a:p>
        </p:txBody>
      </p:sp>
      <p:sp>
        <p:nvSpPr>
          <p:cNvPr id="60" name="Rectangle 750"/>
          <p:cNvSpPr>
            <a:spLocks noChangeArrowheads="1"/>
          </p:cNvSpPr>
          <p:nvPr userDrawn="1"/>
        </p:nvSpPr>
        <p:spPr bwMode="auto">
          <a:xfrm>
            <a:off x="9552385" y="591805"/>
            <a:ext cx="2452663" cy="5892800"/>
          </a:xfrm>
          <a:prstGeom prst="rect">
            <a:avLst/>
          </a:prstGeom>
          <a:noFill/>
          <a:ln w="3175">
            <a:solidFill>
              <a:schemeClr val="tx1">
                <a:lumMod val="50000"/>
                <a:lumOff val="5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endParaRPr lang="en-US" altLang="ko-KR" sz="800"/>
          </a:p>
        </p:txBody>
      </p:sp>
    </p:spTree>
    <p:extLst>
      <p:ext uri="{BB962C8B-B14F-4D97-AF65-F5344CB8AC3E}">
        <p14:creationId xmlns:p14="http://schemas.microsoft.com/office/powerpoint/2010/main" val="9031397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5C47BA-7967-4E79-B1FF-61FA10473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E827F50-796F-4588-BE7A-A79E249490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DD8DCC4-B3A2-4DFC-A818-7BF6AAA3B5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579BDA-AE55-4920-B2A0-418FA8430239}" type="datetimeFigureOut">
              <a:rPr lang="ko-KR" altLang="en-US" smtClean="0"/>
              <a:t>2021-08-19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35C4E4C-1051-4B8A-9AF0-116C35B382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6C0D269-9C8B-425B-85BB-29EE259FE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0C4104-9A02-4979-807C-1FA97907CC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97676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FFF008-F01D-406A-B150-EF8E982B0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3FC08EC-23EA-4DAA-B59C-5191DE3268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CCADF36-0BC5-4165-AA77-5AF0F7E61C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579BDA-AE55-4920-B2A0-418FA8430239}" type="datetimeFigureOut">
              <a:rPr lang="ko-KR" altLang="en-US" smtClean="0"/>
              <a:t>2021-08-19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620B2C1-296E-4FAF-8EE3-3F759C45AF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03B2DAE-5AB2-4519-87A2-493148F8AA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0C4104-9A02-4979-807C-1FA97907CC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37580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827A35-C827-4B0A-8B8D-14F94B3C45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129B79C-A1B5-4173-B7F5-EBB92C50EB1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C1E8405-28CA-4D24-ACA8-A1FA3E0539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2A96A00-6022-41B0-818E-13A3EAC93C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579BDA-AE55-4920-B2A0-418FA8430239}" type="datetimeFigureOut">
              <a:rPr lang="ko-KR" altLang="en-US" smtClean="0"/>
              <a:t>2021-08-19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0C65E98-F2EF-438F-B4A0-CE80241FC3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B4BCB01-F25B-4B01-A984-11437395DD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0C4104-9A02-4979-807C-1FA97907CC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5112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B1B4F3-9F31-4A07-B931-107B54781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91D7F37-DE0D-43E2-8BAF-22019C9ACC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D4CBFD1-C8CD-4F57-BCBA-FCC8D4188E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24B64BA-2DCC-4478-9CDA-27C3B10460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F780614-86C3-46B6-8B21-C8D73AD2C97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21A8E44-E47E-4C39-B6C1-592D375B75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579BDA-AE55-4920-B2A0-418FA8430239}" type="datetimeFigureOut">
              <a:rPr lang="ko-KR" altLang="en-US" smtClean="0"/>
              <a:t>2021-08-19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794395D-AFDE-489C-8924-6AFFF6D31F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1ACA889-4E2C-40DF-BAA3-1C80E3E7C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0C4104-9A02-4979-807C-1FA97907CC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99031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DF0DEE-0F5C-4109-93B1-48F63A130A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E0A454C-5683-43DB-B5CD-482C694619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579BDA-AE55-4920-B2A0-418FA8430239}" type="datetimeFigureOut">
              <a:rPr lang="ko-KR" altLang="en-US" smtClean="0"/>
              <a:t>2021-08-19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E5E92EC-DF53-47F4-A491-BD053450B4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24C430E-CE19-4D65-8494-48ED8B7485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0C4104-9A02-4979-807C-1FA97907CC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73372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54FA43E-7992-43AE-A762-7B2FB0D6A9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579BDA-AE55-4920-B2A0-418FA8430239}" type="datetimeFigureOut">
              <a:rPr lang="ko-KR" altLang="en-US" smtClean="0"/>
              <a:t>2021-08-19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8F7ED67-219D-4A38-9EE5-12245D4CD5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AE70E3E-60E2-42D7-A3C5-C55E471A2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0C4104-9A02-4979-807C-1FA97907CC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59627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EDE429-DFEC-4E74-99A3-54A14DDDBB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290D689-0D09-4A08-A804-4FA56FC68C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D7CED07-9005-46AD-B654-1801EFA3C3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AC45CC3-9E6B-44CE-9D14-34AA92E82E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579BDA-AE55-4920-B2A0-418FA8430239}" type="datetimeFigureOut">
              <a:rPr lang="ko-KR" altLang="en-US" smtClean="0"/>
              <a:t>2021-08-19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3AB5955-B9B2-40BF-BE07-3D2EB782FF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1DBB70F-9D6B-443C-837F-32C56AB0B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0C4104-9A02-4979-807C-1FA97907CC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44653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6D798D-36F5-4870-8CAC-2508F3253C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1E2F436-79F0-4F66-BC82-463F5712DA7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551E792-37F6-4FD1-9CA8-CFEB7D6255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6398C66-FA64-46FB-9338-E653A7A2EF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579BDA-AE55-4920-B2A0-418FA8430239}" type="datetimeFigureOut">
              <a:rPr lang="ko-KR" altLang="en-US" smtClean="0"/>
              <a:t>2021-08-19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D3A7F45-E6E0-4220-9D31-BB12E17F2C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C20106D-4C85-4A2C-A7A6-3407EA9F0E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0C4104-9A02-4979-807C-1FA97907CC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83264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89BBB59-5CD4-4155-B755-88377F7631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5EDC0FD-737A-4E08-B9E8-DE87FB7A09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ADF426E-4855-4D8F-B98C-7A803854E4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579BDA-AE55-4920-B2A0-418FA8430239}" type="datetimeFigureOut">
              <a:rPr lang="ko-KR" altLang="en-US" smtClean="0"/>
              <a:t>2021-08-19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80AB0FD-9305-4845-8FFD-2B61ABE4A3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FF5B7AE-D84F-465F-B364-A6305BD477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0C4104-9A02-4979-807C-1FA97907CC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91724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4" r:id="rId1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BA22433-361D-4580-B2C0-6C0A7638E585}"/>
              </a:ext>
            </a:extLst>
          </p:cNvPr>
          <p:cNvSpPr txBox="1"/>
          <p:nvPr/>
        </p:nvSpPr>
        <p:spPr>
          <a:xfrm>
            <a:off x="3695343" y="1538690"/>
            <a:ext cx="4801314" cy="2970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500" dirty="0" err="1">
                <a:latin typeface="타이포_쌍문동 스텐실" panose="02020503020101020101" pitchFamily="18" charset="-127"/>
                <a:ea typeface="타이포_쌍문동 스텐실" panose="02020503020101020101" pitchFamily="18" charset="-127"/>
              </a:rPr>
              <a:t>모각타</a:t>
            </a:r>
            <a:endParaRPr lang="en-US" altLang="ko-KR" sz="11500" dirty="0">
              <a:latin typeface="타이포_쌍문동 스텐실" panose="02020503020101020101" pitchFamily="18" charset="-127"/>
              <a:ea typeface="타이포_쌍문동 스텐실" panose="02020503020101020101" pitchFamily="18" charset="-127"/>
            </a:endParaRPr>
          </a:p>
          <a:p>
            <a:pPr algn="ctr"/>
            <a:r>
              <a:rPr lang="ko-KR" altLang="en-US" sz="7200" dirty="0">
                <a:solidFill>
                  <a:schemeClr val="bg1">
                    <a:lumMod val="50000"/>
                  </a:schemeClr>
                </a:solidFill>
                <a:latin typeface="타이포_쌍문동 스텐실" panose="02020503020101020101" pitchFamily="18" charset="-127"/>
                <a:ea typeface="타이포_쌍문동 스텐실" panose="02020503020101020101" pitchFamily="18" charset="-127"/>
              </a:rPr>
              <a:t>화면설계도</a:t>
            </a:r>
            <a:endParaRPr lang="ko-KR" altLang="en-US" sz="11500" dirty="0">
              <a:solidFill>
                <a:schemeClr val="bg1">
                  <a:lumMod val="50000"/>
                </a:schemeClr>
              </a:solidFill>
              <a:latin typeface="타이포_쌍문동 스텐실" panose="02020503020101020101" pitchFamily="18" charset="-127"/>
              <a:ea typeface="타이포_쌍문동 스텐실" panose="020205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5731A3-020F-46D1-AB6D-9EC2A9D08361}"/>
              </a:ext>
            </a:extLst>
          </p:cNvPr>
          <p:cNvSpPr txBox="1"/>
          <p:nvPr/>
        </p:nvSpPr>
        <p:spPr>
          <a:xfrm>
            <a:off x="5428990" y="4508734"/>
            <a:ext cx="13340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PL : </a:t>
            </a:r>
            <a:r>
              <a:rPr lang="ko-KR" altLang="en-US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임유라</a:t>
            </a:r>
            <a:endParaRPr lang="en-US" altLang="ko-KR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algn="ctr"/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이현석</a:t>
            </a:r>
            <a:endParaRPr lang="en-US" altLang="ko-KR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algn="ctr"/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채현영</a:t>
            </a:r>
          </a:p>
        </p:txBody>
      </p:sp>
    </p:spTree>
    <p:extLst>
      <p:ext uri="{BB962C8B-B14F-4D97-AF65-F5344CB8AC3E}">
        <p14:creationId xmlns:p14="http://schemas.microsoft.com/office/powerpoint/2010/main" val="18407809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98518DA1-4CE6-4E51-96DF-133745793A3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 dirty="0"/>
              <a:t>MGT006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6278440-6D86-4BE5-8D4F-0BE59B74934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93C09E6-EA93-4A2F-8620-6790B6579B5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D1EA7CF-2663-4EAF-AA0A-652DDCD7C1F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DF4F6037-0492-4839-AB0F-B3B4CD7CF9A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/>
              <a:t>1.0</a:t>
            </a:r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3A3E0FBA-638D-4BF1-8EA0-E8AE408F1BC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87AF3A-B4B5-4156-94BE-1067A80AAACA}"/>
              </a:ext>
            </a:extLst>
          </p:cNvPr>
          <p:cNvSpPr txBox="1"/>
          <p:nvPr/>
        </p:nvSpPr>
        <p:spPr>
          <a:xfrm>
            <a:off x="1252330" y="2514600"/>
            <a:ext cx="5903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협의 후 작업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7721790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150FC8-D0D6-46BF-A107-6D9E9538F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77266"/>
          </a:xfrm>
        </p:spPr>
        <p:txBody>
          <a:bodyPr>
            <a:normAutofit/>
          </a:bodyPr>
          <a:lstStyle/>
          <a:p>
            <a:r>
              <a:rPr lang="en-US" altLang="ko-KR" sz="2800" dirty="0"/>
              <a:t>VERSION</a:t>
            </a:r>
            <a:r>
              <a:rPr lang="ko-KR" altLang="en-US" sz="2800" dirty="0"/>
              <a:t> </a:t>
            </a:r>
            <a:r>
              <a:rPr lang="en-US" altLang="ko-KR" sz="2800" dirty="0"/>
              <a:t>HISTORY</a:t>
            </a:r>
            <a:endParaRPr lang="ko-KR" altLang="en-US" sz="2800" dirty="0"/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A171B5DF-2150-4B19-81A1-98D4796AA8E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98657846"/>
              </p:ext>
            </p:extLst>
          </p:nvPr>
        </p:nvGraphicFramePr>
        <p:xfrm>
          <a:off x="838200" y="1455151"/>
          <a:ext cx="10701132" cy="460993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656522">
                  <a:extLst>
                    <a:ext uri="{9D8B030D-6E8A-4147-A177-3AD203B41FA5}">
                      <a16:colId xmlns:a16="http://schemas.microsoft.com/office/drawing/2014/main" val="2856706260"/>
                    </a:ext>
                  </a:extLst>
                </a:gridCol>
                <a:gridCol w="1630017">
                  <a:extLst>
                    <a:ext uri="{9D8B030D-6E8A-4147-A177-3AD203B41FA5}">
                      <a16:colId xmlns:a16="http://schemas.microsoft.com/office/drawing/2014/main" val="98435235"/>
                    </a:ext>
                  </a:extLst>
                </a:gridCol>
                <a:gridCol w="1540565">
                  <a:extLst>
                    <a:ext uri="{9D8B030D-6E8A-4147-A177-3AD203B41FA5}">
                      <a16:colId xmlns:a16="http://schemas.microsoft.com/office/drawing/2014/main" val="2334995877"/>
                    </a:ext>
                  </a:extLst>
                </a:gridCol>
                <a:gridCol w="5874028">
                  <a:extLst>
                    <a:ext uri="{9D8B030D-6E8A-4147-A177-3AD203B41FA5}">
                      <a16:colId xmlns:a16="http://schemas.microsoft.com/office/drawing/2014/main" val="2415012673"/>
                    </a:ext>
                  </a:extLst>
                </a:gridCol>
              </a:tblGrid>
              <a:tr h="69170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ver.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생성날짜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생성자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변경내용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44120023"/>
                  </a:ext>
                </a:extLst>
              </a:tr>
              <a:tr h="55974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v1.0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2021.08.18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이현석</a:t>
                      </a:r>
                      <a:r>
                        <a:rPr lang="en-US" altLang="ko-KR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채현영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최초 생성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62858269"/>
                  </a:ext>
                </a:extLst>
              </a:tr>
              <a:tr h="55974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v1.1</a:t>
                      </a:r>
                      <a:r>
                        <a:rPr lang="ko-KR" alt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2021.08.19</a:t>
                      </a:r>
                      <a:r>
                        <a:rPr lang="ko-KR" alt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이현석</a:t>
                      </a:r>
                      <a:r>
                        <a:rPr lang="en-US" altLang="ko-KR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채현영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드롭다운 바를 네비게이션 바로 교체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820923221"/>
                  </a:ext>
                </a:extLst>
              </a:tr>
              <a:tr h="55974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v1.2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2021.08.19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임유라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버전 히스토리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정의 페이지 추가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각 화면 기본요소 일부 수정 및 순서 변경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60572506"/>
                  </a:ext>
                </a:extLst>
              </a:tr>
              <a:tr h="55974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0403567"/>
                  </a:ext>
                </a:extLst>
              </a:tr>
              <a:tr h="559747"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319063606"/>
                  </a:ext>
                </a:extLst>
              </a:tr>
              <a:tr h="55974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05740338"/>
                  </a:ext>
                </a:extLst>
              </a:tr>
              <a:tr h="559747"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589788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502282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0794D7-3F8D-4B14-B2FC-EECFBBF119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8545"/>
          </a:xfrm>
        </p:spPr>
        <p:txBody>
          <a:bodyPr>
            <a:normAutofit/>
          </a:bodyPr>
          <a:lstStyle/>
          <a:p>
            <a:r>
              <a:rPr lang="en-US" altLang="ko-KR" sz="2800" dirty="0"/>
              <a:t>PROGRAM DEFINITION</a:t>
            </a:r>
            <a:endParaRPr lang="ko-KR" altLang="en-US" sz="2800" dirty="0"/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77D9F0B9-28B9-48C9-A5AD-66F7467DCBB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50714328"/>
              </p:ext>
            </p:extLst>
          </p:nvPr>
        </p:nvGraphicFramePr>
        <p:xfrm>
          <a:off x="838200" y="1294790"/>
          <a:ext cx="10515600" cy="5198085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497497">
                  <a:extLst>
                    <a:ext uri="{9D8B030D-6E8A-4147-A177-3AD203B41FA5}">
                      <a16:colId xmlns:a16="http://schemas.microsoft.com/office/drawing/2014/main" val="2720219847"/>
                    </a:ext>
                  </a:extLst>
                </a:gridCol>
                <a:gridCol w="3697355">
                  <a:extLst>
                    <a:ext uri="{9D8B030D-6E8A-4147-A177-3AD203B41FA5}">
                      <a16:colId xmlns:a16="http://schemas.microsoft.com/office/drawing/2014/main" val="1155181362"/>
                    </a:ext>
                  </a:extLst>
                </a:gridCol>
                <a:gridCol w="5320748">
                  <a:extLst>
                    <a:ext uri="{9D8B030D-6E8A-4147-A177-3AD203B41FA5}">
                      <a16:colId xmlns:a16="http://schemas.microsoft.com/office/drawing/2014/main" val="2361884128"/>
                    </a:ext>
                  </a:extLst>
                </a:gridCol>
              </a:tblGrid>
              <a:tr h="6899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프로그램 번호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프로그램 이름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설명</a:t>
                      </a:r>
                      <a:endParaRPr lang="en-US" altLang="ko-KR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18110556"/>
                  </a:ext>
                </a:extLst>
              </a:tr>
              <a:tr h="798857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/>
                        <a:t>MGT001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/>
                        <a:t>커스텀 스프레드 선택 화면</a:t>
                      </a:r>
                      <a:endParaRPr lang="en-US" altLang="ko-KR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/>
                        <a:t>사용자가 임의로 카드를 배치하여 결과를 볼 수 있다</a:t>
                      </a:r>
                      <a:r>
                        <a:rPr lang="en-US" altLang="ko-KR" sz="1100" dirty="0"/>
                        <a:t>.</a:t>
                      </a:r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66415691"/>
                  </a:ext>
                </a:extLst>
              </a:tr>
              <a:tr h="81096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/>
                        <a:t>MGT002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/>
                        <a:t>기존 스프레드 선택 화면 </a:t>
                      </a:r>
                      <a:endParaRPr lang="en-US" altLang="ko-KR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/>
                        <a:t>사용자가 제공된 스프레드를 선택하여 카드를 뽑는다</a:t>
                      </a:r>
                      <a:r>
                        <a:rPr lang="en-US" altLang="ko-KR" sz="1100" dirty="0"/>
                        <a:t>. </a:t>
                      </a:r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97821546"/>
                  </a:ext>
                </a:extLst>
              </a:tr>
              <a:tr h="847272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/>
                        <a:t>MGT003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/>
                        <a:t>스프레드 결과 화면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01731046"/>
                  </a:ext>
                </a:extLst>
              </a:tr>
              <a:tr h="70202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/>
                        <a:t>MGT004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/>
                        <a:t>로그인 화면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53083042"/>
                  </a:ext>
                </a:extLst>
              </a:tr>
              <a:tr h="67452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/>
                        <a:t>MGT005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/>
                        <a:t>스프레드 기록 화면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err="1"/>
                        <a:t>회원용</a:t>
                      </a:r>
                      <a:r>
                        <a:rPr lang="ko-KR" altLang="en-US" sz="1100" dirty="0"/>
                        <a:t> 스프레드 기록 화면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80567892"/>
                  </a:ext>
                </a:extLst>
              </a:tr>
              <a:tr h="67452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/>
                        <a:t>MGT006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/>
                        <a:t>회원 정보 수정 화면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/>
                        <a:t>회원 닉네임</a:t>
                      </a:r>
                      <a:r>
                        <a:rPr lang="en-US" altLang="ko-KR" sz="1100" dirty="0"/>
                        <a:t> </a:t>
                      </a:r>
                      <a:r>
                        <a:rPr lang="ko-KR" altLang="en-US" sz="1100" dirty="0"/>
                        <a:t>및 비밀번호 변경 기능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709619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100392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Storyboard Definition</a:t>
            </a:r>
            <a:endParaRPr lang="ko-KR" altLang="en-US" dirty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123736"/>
              </p:ext>
            </p:extLst>
          </p:nvPr>
        </p:nvGraphicFramePr>
        <p:xfrm>
          <a:off x="496695" y="811064"/>
          <a:ext cx="11231017" cy="5887446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2106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296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944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748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화면정의</a:t>
                      </a:r>
                    </a:p>
                  </a:txBody>
                  <a:tcPr marL="91431" marR="91431" marT="45708" marB="45708"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내용</a:t>
                      </a:r>
                    </a:p>
                  </a:txBody>
                  <a:tcPr marL="91431" marR="91431" marT="45708" marB="45708"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Date</a:t>
                      </a:r>
                      <a:endParaRPr lang="ko-KR" altLang="en-US" sz="1100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1" marR="91431" marT="45708" marB="45708"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093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u="none" strike="noStrike" cap="none" normalizeH="0" baseline="0" dirty="0">
                          <a:ln>
                            <a:noFill/>
                          </a:ln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화면 기능 설명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9991" marR="89991" marT="46781" marB="46781" anchor="ctr" horzOverflow="overflow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u="none" strike="noStrike" cap="none" normalizeH="0" baseline="0" dirty="0">
                          <a:ln>
                            <a:noFill/>
                          </a:ln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                           . . .            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9991" marR="89991" marT="46781" marB="46781" anchor="ctr" horzOverflow="overflow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u="none" strike="noStrike" cap="none" normalizeH="0" baseline="0" dirty="0">
                          <a:ln>
                            <a:noFill/>
                          </a:ln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우측의 </a:t>
                      </a:r>
                      <a:r>
                        <a:rPr kumimoji="1" lang="en-US" altLang="ko-KR" sz="1000" u="none" strike="noStrike" cap="none" normalizeH="0" baseline="0" dirty="0">
                          <a:ln>
                            <a:noFill/>
                          </a:ln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Description </a:t>
                      </a:r>
                      <a:r>
                        <a:rPr kumimoji="1" lang="ko-KR" altLang="en-US" sz="1000" u="none" strike="noStrike" cap="none" normalizeH="0" baseline="0" dirty="0">
                          <a:ln>
                            <a:noFill/>
                          </a:ln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영역의 해당 번호에 설명이 있음을 의미</a:t>
                      </a:r>
                      <a:r>
                        <a:rPr kumimoji="1" lang="ko-KR" altLang="en-US" sz="1000" u="none" strike="noStrike" cap="none" normalizeH="0" baseline="0" dirty="0">
                          <a:ln>
                            <a:noFill/>
                          </a:ln>
                          <a:effectLst/>
                          <a:latin typeface="맑은 고딕" pitchFamily="50" charset="-127"/>
                          <a:ea typeface="맑은 고딕" pitchFamily="50" charset="-127"/>
                          <a:sym typeface="Wingdings" pitchFamily="2" charset="2"/>
                        </a:rPr>
                        <a:t>  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Wingdings" pitchFamily="2" charset="2"/>
                      </a:endParaRPr>
                    </a:p>
                  </a:txBody>
                  <a:tcPr marL="89991" marR="89991" marT="46781" marB="46781" anchor="ctr" horzOverflow="overflow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093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테이블 표시 설명</a:t>
                      </a:r>
                    </a:p>
                  </a:txBody>
                  <a:tcPr marL="89991" marR="89991" marT="46781" marB="46781" anchor="ctr" horzOverflow="overflow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u="none" strike="noStrike" cap="none" normalizeH="0" baseline="0" dirty="0">
                          <a:ln>
                            <a:noFill/>
                          </a:ln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                    . . .            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9991" marR="89991" marT="46781" marB="46781" anchor="ctr" horzOverflow="overflow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Wingdings" pitchFamily="2" charset="2"/>
                        </a:rPr>
                        <a:t>특정 테이블의 경우 조건에 따라 보여지는  테이블을 의미</a:t>
                      </a:r>
                    </a:p>
                  </a:txBody>
                  <a:tcPr marL="89991" marR="89991" marT="46781" marB="46781" anchor="ctr" horzOverflow="overflow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339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u="none" strike="noStrike" cap="none" normalizeH="0" baseline="0" dirty="0">
                          <a:ln>
                            <a:noFill/>
                          </a:ln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스토리보드 필수준수사항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9991" marR="89991" marT="46781" marB="46781" anchor="ctr" horzOverflow="overflow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i="1" u="none" strike="noStrike" cap="none" normalizeH="0" baseline="0" dirty="0">
                          <a:ln>
                            <a:noFill/>
                          </a:ln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★</a:t>
                      </a:r>
                      <a:endParaRPr kumimoji="1" lang="en-US" altLang="ko-KR" sz="1000" b="1" i="1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9991" marR="89991" marT="46781" marB="46781" anchor="ctr" horzOverflow="overflow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u="none" strike="noStrike" cap="none" normalizeH="0" baseline="0" dirty="0">
                          <a:ln>
                            <a:noFill/>
                          </a:ln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★ </a:t>
                      </a:r>
                      <a:r>
                        <a:rPr kumimoji="1" lang="ko-KR" altLang="en-US" sz="1000" u="none" strike="noStrike" cap="none" normalizeH="0" baseline="0" dirty="0">
                          <a:ln>
                            <a:noFill/>
                          </a:ln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표시된 부분은 디자인할 때 형태를 반드시 유지함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9991" marR="89991" marT="46781" marB="46781" anchor="ctr" horzOverflow="overflow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793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u="none" strike="noStrike" cap="none" normalizeH="0" baseline="0" dirty="0">
                          <a:ln>
                            <a:noFill/>
                          </a:ln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실행 서식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9991" marR="89991" marT="46781" marB="46781" anchor="ctr" horzOverflow="overflow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u="none" strike="noStrike" cap="none" normalizeH="0" baseline="0" dirty="0">
                          <a:ln>
                            <a:noFill/>
                          </a:ln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Input box, list box, check </a:t>
                      </a:r>
                      <a:r>
                        <a:rPr kumimoji="1" lang="en-US" altLang="ko-KR" sz="1000" u="none" strike="noStrike" cap="none" normalizeH="0" baseline="0" dirty="0" err="1">
                          <a:ln>
                            <a:noFill/>
                          </a:ln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btn</a:t>
                      </a:r>
                      <a:r>
                        <a:rPr kumimoji="1" lang="en-US" altLang="ko-KR" sz="1000" u="none" strike="noStrike" cap="none" normalizeH="0" baseline="0" dirty="0">
                          <a:ln>
                            <a:noFill/>
                          </a:ln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radio </a:t>
                      </a:r>
                      <a:r>
                        <a:rPr kumimoji="1" lang="en-US" altLang="ko-KR" sz="1000" u="none" strike="noStrike" cap="none" normalizeH="0" baseline="0" dirty="0" err="1">
                          <a:ln>
                            <a:noFill/>
                          </a:ln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btn</a:t>
                      </a:r>
                      <a:r>
                        <a:rPr kumimoji="1" lang="en-US" altLang="ko-KR" sz="1000" u="none" strike="noStrike" cap="none" normalizeH="0" baseline="0" dirty="0">
                          <a:ln>
                            <a:noFill/>
                          </a:ln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scroll bar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9991" marR="89991" marT="46781" marB="46781" anchor="ctr" horzOverflow="overflow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9991" marR="89991" marT="46781" marB="46781" anchor="ctr" horzOverflow="overflow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793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u="none" strike="noStrike" cap="none" normalizeH="0" baseline="0" dirty="0">
                          <a:ln>
                            <a:noFill/>
                          </a:ln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텍스트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9991" marR="89991" marT="46781" marB="46781" anchor="ctr" horzOverflow="overflow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u="none" strike="noStrike" cap="none" normalizeH="0" baseline="0" dirty="0" err="1">
                          <a:ln>
                            <a:noFill/>
                          </a:ln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맑은고딕</a:t>
                      </a:r>
                      <a:r>
                        <a:rPr kumimoji="1" lang="ko-KR" altLang="en-US" sz="1000" u="none" strike="noStrike" cap="none" normalizeH="0" baseline="0" dirty="0">
                          <a:ln>
                            <a:noFill/>
                          </a:ln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기본 </a:t>
                      </a:r>
                      <a:r>
                        <a:rPr kumimoji="1" lang="en-US" altLang="ko-KR" sz="1000" u="none" strike="noStrike" cap="none" normalizeH="0" baseline="0" dirty="0">
                          <a:ln>
                            <a:noFill/>
                          </a:ln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7 </a:t>
                      </a:r>
                      <a:r>
                        <a:rPr kumimoji="1" lang="ko-KR" altLang="en-US" sz="1000" u="none" strike="noStrike" cap="none" normalizeH="0" baseline="0" dirty="0">
                          <a:ln>
                            <a:noFill/>
                          </a:ln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포인트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9991" marR="89991" marT="46781" marB="46781" anchor="ctr" horzOverflow="overflow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u="none" strike="noStrike" cap="none" normalizeH="0" baseline="0" dirty="0" err="1">
                          <a:ln>
                            <a:noFill/>
                          </a:ln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모바일</a:t>
                      </a:r>
                      <a:r>
                        <a:rPr kumimoji="1" lang="ko-KR" altLang="en-US" sz="900" u="none" strike="noStrike" cap="none" normalizeH="0" baseline="0" dirty="0">
                          <a:ln>
                            <a:noFill/>
                          </a:ln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사이트 화면설계서</a:t>
                      </a:r>
                      <a:endParaRPr kumimoji="1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9991" marR="89991" marT="46781" marB="46781" anchor="ctr" horzOverflow="overflow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793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u="none" strike="noStrike" cap="none" normalizeH="0" baseline="0" dirty="0">
                          <a:ln>
                            <a:noFill/>
                          </a:ln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금액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9991" marR="89991" marT="46781" marB="46781" anchor="ctr" horzOverflow="overflow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u="none" strike="noStrike" cap="none" normalizeH="0" baseline="0" dirty="0">
                          <a:ln>
                            <a:noFill/>
                          </a:ln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우측 정열 </a:t>
                      </a:r>
                      <a:r>
                        <a:rPr kumimoji="1" lang="en-US" altLang="ko-KR" sz="1000" u="none" strike="noStrike" cap="none" normalizeH="0" baseline="0" dirty="0">
                          <a:ln>
                            <a:noFill/>
                          </a:ln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/ </a:t>
                      </a:r>
                      <a:r>
                        <a:rPr kumimoji="1" lang="ko-KR" altLang="en-US" sz="1000" u="none" strike="noStrike" cap="none" normalizeH="0" baseline="0" dirty="0">
                          <a:ln>
                            <a:noFill/>
                          </a:ln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단위 구분 콤마 표시</a:t>
                      </a:r>
                      <a:r>
                        <a:rPr kumimoji="1" lang="en-US" altLang="ko-KR" sz="1000" u="none" strike="noStrike" cap="none" normalizeH="0" baseline="0" dirty="0">
                          <a:ln>
                            <a:noFill/>
                          </a:ln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/ </a:t>
                      </a:r>
                      <a:r>
                        <a:rPr kumimoji="1" lang="ko-KR" altLang="en-US" sz="1000" u="none" strike="noStrike" cap="none" normalizeH="0" baseline="0" dirty="0">
                          <a:ln>
                            <a:noFill/>
                          </a:ln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원 표시</a:t>
                      </a:r>
                      <a:r>
                        <a:rPr kumimoji="1" lang="en-US" altLang="ko-KR" sz="1000" u="none" strike="noStrike" cap="none" normalizeH="0" baseline="0" dirty="0">
                          <a:ln>
                            <a:noFill/>
                          </a:ln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kumimoji="1" lang="ko-KR" altLang="en-US" sz="1000" u="none" strike="noStrike" cap="none" normalizeH="0" baseline="0" dirty="0">
                          <a:ln>
                            <a:noFill/>
                          </a:ln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단위</a:t>
                      </a:r>
                      <a:r>
                        <a:rPr kumimoji="1" lang="en-US" altLang="ko-KR" sz="1000" u="none" strike="noStrike" cap="none" normalizeH="0" baseline="0" dirty="0">
                          <a:ln>
                            <a:noFill/>
                          </a:ln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9991" marR="89991" marT="46781" marB="46781" anchor="ctr" horzOverflow="overflow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u="none" strike="noStrike" cap="none" normalizeH="0" baseline="0" dirty="0">
                          <a:ln>
                            <a:noFill/>
                          </a:ln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1,000,000</a:t>
                      </a:r>
                      <a:r>
                        <a:rPr kumimoji="1" lang="ko-KR" altLang="en-US" sz="1000" u="none" strike="noStrike" cap="none" normalizeH="0" baseline="0" dirty="0">
                          <a:ln>
                            <a:noFill/>
                          </a:ln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원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9991" marR="89991" marT="46781" marB="46781" anchor="ctr" horzOverflow="overflow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793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경로표시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9991" marR="89991" marT="46781" marB="46781" anchor="ctr" horzOverflow="overflow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각 화면 우측 상단 위치</a:t>
                      </a:r>
                      <a:r>
                        <a:rPr kumimoji="1" lang="en-US" altLang="ko-KR" sz="100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/</a:t>
                      </a:r>
                      <a:r>
                        <a:rPr kumimoji="1" lang="ko-KR" altLang="en-US" sz="100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좌측메뉴와 동일하게 표기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9991" marR="89991" marT="46781" marB="46781" anchor="ctr" horzOverflow="overflow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홈</a:t>
                      </a:r>
                      <a:r>
                        <a:rPr kumimoji="1" lang="en-US" altLang="ko-KR" sz="100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&gt; </a:t>
                      </a:r>
                      <a:r>
                        <a:rPr kumimoji="1" lang="ko-KR" altLang="en-US" sz="100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메일안내 </a:t>
                      </a:r>
                      <a:r>
                        <a:rPr kumimoji="1" lang="en-US" altLang="ko-KR" sz="100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&gt; </a:t>
                      </a:r>
                      <a:r>
                        <a:rPr kumimoji="1" lang="ko-KR" altLang="en-US" sz="100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메일이란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9991" marR="89991" marT="46781" marB="46781" anchor="ctr" horzOverflow="overflow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793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u="none" strike="noStrike" cap="none" normalizeH="0" baseline="0" dirty="0">
                          <a:ln>
                            <a:noFill/>
                          </a:ln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일시</a:t>
                      </a:r>
                      <a:r>
                        <a:rPr kumimoji="1" lang="en-US" altLang="ko-KR" sz="1000" u="none" strike="noStrike" cap="none" normalizeH="0" baseline="0" dirty="0">
                          <a:ln>
                            <a:noFill/>
                          </a:ln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</a:t>
                      </a:r>
                      <a:r>
                        <a:rPr kumimoji="1" lang="ko-KR" altLang="en-US" sz="1000" u="none" strike="noStrike" cap="none" normalizeH="0" baseline="0" dirty="0">
                          <a:ln>
                            <a:noFill/>
                          </a:ln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기간표시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9991" marR="89991" marT="46781" marB="46781" anchor="ctr" horzOverflow="overflow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u="none" strike="noStrike" cap="none" normalizeH="0" baseline="0" dirty="0">
                          <a:ln>
                            <a:noFill/>
                          </a:ln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YYYY/MM/DD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9991" marR="89991" marT="46781" marB="46781" anchor="ctr" horzOverflow="overflow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u="none" strike="noStrike" cap="none" normalizeH="0" baseline="0" dirty="0">
                          <a:ln>
                            <a:noFill/>
                          </a:ln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2014/01/01   /    14/01/01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9991" marR="89991" marT="46781" marB="46781" anchor="ctr" horzOverflow="overflow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6166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u="none" strike="noStrike" cap="none" normalizeH="0" baseline="0" dirty="0">
                          <a:ln>
                            <a:noFill/>
                          </a:ln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일반 </a:t>
                      </a:r>
                      <a:r>
                        <a:rPr kumimoji="1" lang="ko-KR" altLang="en-US" sz="1000" u="none" strike="noStrike" cap="none" normalizeH="0" baseline="0" dirty="0" err="1">
                          <a:ln>
                            <a:noFill/>
                          </a:ln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컨텐츠</a:t>
                      </a:r>
                      <a:r>
                        <a:rPr kumimoji="1" lang="ko-KR" altLang="en-US" sz="1000" u="none" strike="noStrike" cap="none" normalizeH="0" baseline="0" dirty="0">
                          <a:ln>
                            <a:noFill/>
                          </a:ln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u="none" strike="noStrike" cap="none" normalizeH="0" baseline="0" dirty="0">
                          <a:ln>
                            <a:noFill/>
                          </a:ln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테이블 텍스트 정열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9991" marR="89991" marT="46781" marB="46781" anchor="ctr" horzOverflow="overflow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u="none" strike="noStrike" cap="none" normalizeH="0" baseline="0" dirty="0">
                          <a:ln>
                            <a:noFill/>
                          </a:ln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타이틀 </a:t>
                      </a:r>
                      <a:r>
                        <a:rPr kumimoji="1" lang="en-US" altLang="ko-KR" sz="1000" u="none" strike="noStrike" cap="none" normalizeH="0" baseline="0" dirty="0">
                          <a:ln>
                            <a:noFill/>
                          </a:ln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: </a:t>
                      </a:r>
                      <a:r>
                        <a:rPr kumimoji="1" lang="ko-KR" altLang="en-US" sz="1000" u="none" strike="noStrike" cap="none" normalizeH="0" baseline="0" dirty="0">
                          <a:ln>
                            <a:noFill/>
                          </a:ln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중앙정렬</a:t>
                      </a: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u="none" strike="noStrike" cap="none" normalizeH="0" baseline="0" dirty="0">
                          <a:ln>
                            <a:noFill/>
                          </a:ln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넘버 및 날짜 등 짧은 텍스트 </a:t>
                      </a:r>
                      <a:r>
                        <a:rPr kumimoji="1" lang="en-US" altLang="ko-KR" sz="1000" u="none" strike="noStrike" cap="none" normalizeH="0" baseline="0" dirty="0">
                          <a:ln>
                            <a:noFill/>
                          </a:ln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: </a:t>
                      </a:r>
                      <a:r>
                        <a:rPr kumimoji="1" lang="ko-KR" altLang="en-US" sz="1000" u="none" strike="noStrike" cap="none" normalizeH="0" baseline="0" dirty="0">
                          <a:ln>
                            <a:noFill/>
                          </a:ln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중앙정렬 </a:t>
                      </a:r>
                      <a:r>
                        <a:rPr kumimoji="1" lang="en-US" altLang="ko-KR" sz="1000" u="none" strike="noStrike" cap="none" normalizeH="0" baseline="0" dirty="0">
                          <a:ln>
                            <a:noFill/>
                          </a:ln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/ </a:t>
                      </a:r>
                      <a:r>
                        <a:rPr kumimoji="1" lang="ko-KR" altLang="en-US" sz="1000" u="none" strike="noStrike" cap="none" normalizeH="0" baseline="0" dirty="0">
                          <a:ln>
                            <a:noFill/>
                          </a:ln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제목</a:t>
                      </a:r>
                      <a:r>
                        <a:rPr kumimoji="1" lang="en-US" altLang="ko-KR" sz="1000" u="none" strike="noStrike" cap="none" normalizeH="0" baseline="0" dirty="0">
                          <a:ln>
                            <a:noFill/>
                          </a:ln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1" lang="ko-KR" altLang="en-US" sz="1000" u="none" strike="noStrike" cap="none" normalizeH="0" baseline="0" dirty="0">
                          <a:ln>
                            <a:noFill/>
                          </a:ln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내용</a:t>
                      </a:r>
                      <a:r>
                        <a:rPr kumimoji="1" lang="en-US" altLang="ko-KR" sz="1000" u="none" strike="noStrike" cap="none" normalizeH="0" baseline="0" dirty="0">
                          <a:ln>
                            <a:noFill/>
                          </a:ln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: </a:t>
                      </a:r>
                      <a:r>
                        <a:rPr kumimoji="1" lang="ko-KR" altLang="en-US" sz="1000" u="none" strike="noStrike" cap="none" normalizeH="0" baseline="0" dirty="0">
                          <a:ln>
                            <a:noFill/>
                          </a:ln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좌측정렬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9991" marR="89991" marT="46781" marB="46781" anchor="ctr" horzOverflow="overflow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1" marR="91431" marT="45708" marB="45708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5494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u="none" strike="noStrike" cap="none" normalizeH="0" baseline="0" dirty="0">
                          <a:ln>
                            <a:noFill/>
                          </a:ln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다음 페이지에 계속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9991" marR="89991" marT="46781" marB="46781" anchor="ctr" horzOverflow="overflow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9991" marR="89991" marT="46781" marB="46781" anchor="ctr" horzOverflow="overflow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u="none" strike="noStrike" cap="none" normalizeH="0" baseline="0" dirty="0">
                          <a:ln>
                            <a:noFill/>
                          </a:ln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화면설계 시 </a:t>
                      </a:r>
                      <a:r>
                        <a:rPr kumimoji="1" lang="en-US" altLang="ko-KR" sz="1000" u="none" strike="noStrike" cap="none" normalizeH="0" baseline="0" dirty="0">
                          <a:ln>
                            <a:noFill/>
                          </a:ln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PPT </a:t>
                      </a:r>
                      <a:r>
                        <a:rPr kumimoji="1" lang="ko-KR" altLang="en-US" sz="1000" u="none" strike="noStrike" cap="none" normalizeH="0" baseline="0" dirty="0">
                          <a:ln>
                            <a:noFill/>
                          </a:ln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한 페이지에 </a:t>
                      </a:r>
                      <a:r>
                        <a:rPr kumimoji="1" lang="ko-KR" altLang="en-US" sz="1000" u="none" strike="noStrike" cap="none" normalizeH="0" baseline="0" dirty="0" err="1">
                          <a:ln>
                            <a:noFill/>
                          </a:ln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컨텐츠</a:t>
                      </a:r>
                      <a:r>
                        <a:rPr kumimoji="1" lang="ko-KR" altLang="en-US" sz="1000" u="none" strike="noStrike" cap="none" normalizeH="0" baseline="0" dirty="0">
                          <a:ln>
                            <a:noFill/>
                          </a:ln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전체를 작성하기 어려울 경우</a:t>
                      </a:r>
                      <a:r>
                        <a:rPr kumimoji="1" lang="en-US" altLang="ko-KR" sz="1000" u="none" strike="noStrike" cap="none" normalizeH="0" baseline="0" dirty="0">
                          <a:ln>
                            <a:noFill/>
                          </a:ln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u="none" strike="noStrike" cap="none" normalizeH="0" baseline="0" dirty="0">
                          <a:ln>
                            <a:noFill/>
                          </a:ln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다음 페이지에 이어서 계속된다는 의미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9991" marR="89991" marT="46781" marB="46781" anchor="ctr" horzOverflow="overflow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912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u="none" strike="noStrike" cap="none" normalizeH="0" baseline="0" dirty="0">
                          <a:ln>
                            <a:noFill/>
                          </a:ln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이전 페이지에 이어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9991" marR="89991" marT="46781" marB="46781" anchor="ctr" horzOverflow="overflow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1" marR="91431" marT="45708" marB="45708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u="none" strike="noStrike" cap="none" normalizeH="0" baseline="0" dirty="0">
                          <a:ln>
                            <a:noFill/>
                          </a:ln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이전 페이지에 이어 </a:t>
                      </a:r>
                      <a:r>
                        <a:rPr kumimoji="1" lang="ko-KR" altLang="en-US" sz="1000" u="none" strike="noStrike" cap="none" normalizeH="0" baseline="0" dirty="0" err="1">
                          <a:ln>
                            <a:noFill/>
                          </a:ln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컨텐츠가</a:t>
                      </a:r>
                      <a:r>
                        <a:rPr kumimoji="1" lang="ko-KR" altLang="en-US" sz="1000" u="none" strike="noStrike" cap="none" normalizeH="0" baseline="0" dirty="0">
                          <a:ln>
                            <a:noFill/>
                          </a:ln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연결된다는 의미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9991" marR="89991" marT="46781" marB="46781" anchor="ctr" horzOverflow="overflow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42261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u="none" strike="noStrike" cap="none" normalizeH="0" baseline="0" dirty="0">
                          <a:ln>
                            <a:noFill/>
                          </a:ln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텍스트 링크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9991" marR="89991" marT="46781" marB="46781" anchor="ctr" horzOverflow="overflow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별도 표시 하지 않으며 </a:t>
                      </a: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description [</a:t>
                      </a: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텍스트링크</a:t>
                      </a: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] </a:t>
                      </a: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로 명시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9991" marR="89991" marT="46781" marB="46781" anchor="ctr" horzOverflow="overflow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u="sng" strike="noStrike" cap="none" normalizeH="0" baseline="0" dirty="0">
                          <a:ln>
                            <a:noFill/>
                          </a:ln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다운로드</a:t>
                      </a:r>
                      <a:endParaRPr kumimoji="1" lang="ko-KR" altLang="en-US" sz="1000" b="0" i="0" u="sng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9991" marR="89991" marT="46781" marB="46781" anchor="ctr" horzOverflow="overflow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45494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u="none" strike="noStrike" cap="none" normalizeH="0" baseline="0" dirty="0">
                          <a:ln>
                            <a:noFill/>
                          </a:ln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본문 </a:t>
                      </a:r>
                      <a:r>
                        <a:rPr kumimoji="1" lang="en-US" altLang="ko-KR" sz="1000" u="none" strike="noStrike" cap="none" normalizeH="0" baseline="0" dirty="0">
                          <a:ln>
                            <a:noFill/>
                          </a:ln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TEXT </a:t>
                      </a:r>
                      <a:r>
                        <a:rPr kumimoji="1" lang="ko-KR" altLang="en-US" sz="1000" u="none" strike="noStrike" cap="none" normalizeH="0" baseline="0" dirty="0">
                          <a:ln>
                            <a:noFill/>
                          </a:ln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강조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9991" marR="89991" marT="46781" marB="46781" anchor="ctr" horzOverflow="overflow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u="none" strike="noStrike" cap="none" normalizeH="0" baseline="0" dirty="0">
                          <a:ln>
                            <a:noFill/>
                          </a:ln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강조색상</a:t>
                      </a: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u="none" strike="noStrike" cap="none" normalizeH="0" baseline="0" dirty="0">
                          <a:ln>
                            <a:noFill/>
                          </a:ln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※ </a:t>
                      </a:r>
                      <a:r>
                        <a:rPr kumimoji="1" lang="ko-KR" altLang="en-US" sz="1000" u="none" strike="noStrike" cap="none" normalizeH="0" baseline="0" dirty="0">
                          <a:ln>
                            <a:noFill/>
                          </a:ln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내용상 강조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9991" marR="89991" marT="46781" marB="46781" anchor="ctr" horzOverflow="overflow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u="none" strike="noStrike" cap="none" normalizeH="0" baseline="0" dirty="0">
                          <a:ln>
                            <a:noFill/>
                          </a:ln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강조색상 </a:t>
                      </a:r>
                      <a:r>
                        <a:rPr kumimoji="1" lang="en-US" altLang="ko-KR" sz="1000" u="none" strike="noStrike" cap="none" normalizeH="0" baseline="0" dirty="0">
                          <a:ln>
                            <a:noFill/>
                          </a:ln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: </a:t>
                      </a:r>
                      <a:r>
                        <a:rPr kumimoji="1" lang="ko-KR" altLang="en-US" sz="1000" u="none" strike="noStrike" cap="none" normalizeH="0" baseline="0" dirty="0">
                          <a:ln>
                            <a:noFill/>
                          </a:ln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본문에 쓰이는 강조색상 </a:t>
                      </a:r>
                      <a:r>
                        <a:rPr kumimoji="1" lang="en-US" altLang="ko-KR" sz="1000" u="none" strike="noStrike" cap="none" normalizeH="0" baseline="0" dirty="0">
                          <a:ln>
                            <a:noFill/>
                          </a:ln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kumimoji="1" lang="ko-KR" altLang="en-US" sz="1000" u="none" strike="noStrike" cap="none" normalizeH="0" baseline="0" dirty="0">
                          <a:ln>
                            <a:noFill/>
                          </a:ln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미정</a:t>
                      </a:r>
                      <a:r>
                        <a:rPr kumimoji="1" lang="en-US" altLang="ko-KR" sz="1000" u="none" strike="noStrike" cap="none" normalizeH="0" baseline="0" dirty="0">
                          <a:ln>
                            <a:noFill/>
                          </a:ln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endParaRPr kumimoji="1" lang="ko-KR" altLang="en-US" sz="1000" u="none" strike="noStrike" cap="none" normalizeH="0" baseline="0" dirty="0">
                        <a:ln>
                          <a:noFill/>
                        </a:ln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u="none" strike="noStrike" cap="none" normalizeH="0" baseline="0" dirty="0">
                          <a:ln>
                            <a:noFill/>
                          </a:ln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내용상 강조 </a:t>
                      </a:r>
                      <a:r>
                        <a:rPr kumimoji="1" lang="en-US" altLang="ko-KR" sz="1000" u="none" strike="noStrike" cap="none" normalizeH="0" baseline="0" dirty="0">
                          <a:ln>
                            <a:noFill/>
                          </a:ln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: </a:t>
                      </a:r>
                      <a:r>
                        <a:rPr kumimoji="1" lang="ko-KR" altLang="en-US" sz="1000" u="none" strike="noStrike" cap="none" normalizeH="0" baseline="0" dirty="0">
                          <a:ln>
                            <a:noFill/>
                          </a:ln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본문에 삽입되어 있는 </a:t>
                      </a:r>
                      <a:r>
                        <a:rPr kumimoji="1" lang="en-US" altLang="ko-KR" sz="1000" u="none" strike="noStrike" cap="none" normalizeH="0" baseline="0" dirty="0">
                          <a:ln>
                            <a:noFill/>
                          </a:ln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※ </a:t>
                      </a:r>
                      <a:r>
                        <a:rPr kumimoji="1" lang="ko-KR" altLang="en-US" sz="1000" u="none" strike="noStrike" cap="none" normalizeH="0" baseline="0" dirty="0">
                          <a:ln>
                            <a:noFill/>
                          </a:ln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내용상에 강조해야 될 부분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9991" marR="89991" marT="46781" marB="46781" anchor="ctr" horzOverflow="overflow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8793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u="none" strike="noStrike" cap="none" normalizeH="0" baseline="0" dirty="0">
                          <a:ln>
                            <a:noFill/>
                          </a:ln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링크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9991" marR="89991" marT="46781" marB="46781" anchor="ctr" horzOverflow="overflow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별도 표시 하지 않으며 </a:t>
                      </a: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description [</a:t>
                      </a: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링크</a:t>
                      </a: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] </a:t>
                      </a: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로 명시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9991" marR="89991" marT="46781" marB="46781" anchor="ctr" horzOverflow="overflow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u="none" strike="noStrike" cap="none" normalizeH="0" baseline="0" dirty="0">
                          <a:ln>
                            <a:noFill/>
                          </a:ln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다른 페이지 또는 다른 사이트로의 링크 연결된다는 의미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9991" marR="89991" marT="46781" marB="46781" anchor="ctr" horzOverflow="overflow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8793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u="none" strike="noStrike" cap="none" normalizeH="0" baseline="0" dirty="0">
                          <a:ln>
                            <a:noFill/>
                          </a:ln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팝업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9991" marR="89991" marT="46781" marB="46781" anchor="ctr" horzOverflow="overflow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별도 표시 하지 않으며 </a:t>
                      </a: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description [</a:t>
                      </a: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팝업</a:t>
                      </a: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] </a:t>
                      </a: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으로 명시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9991" marR="89991" marT="46781" marB="46781" anchor="ctr" horzOverflow="overflow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u="none" strike="noStrike" cap="none" normalizeH="0" baseline="0" dirty="0">
                          <a:ln>
                            <a:noFill/>
                          </a:ln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팝업 페이지로 연결된다는 의미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9991" marR="89991" marT="46781" marB="46781" anchor="ctr" horzOverflow="overflow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56142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u="none" strike="noStrike" cap="none" normalizeH="0" baseline="0" dirty="0">
                          <a:ln>
                            <a:noFill/>
                          </a:ln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이미지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9991" marR="89991" marT="46781" marB="46781" anchor="ctr" horzOverflow="overflow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9991" marR="89991" marT="46781" marB="46781" anchor="ctr" horzOverflow="overflow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u="none" strike="noStrike" cap="none" normalizeH="0" baseline="0" dirty="0">
                          <a:ln>
                            <a:noFill/>
                          </a:ln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이미지 </a:t>
                      </a:r>
                      <a:r>
                        <a:rPr kumimoji="1" lang="ko-KR" altLang="en-US" sz="1000" u="none" strike="noStrike" cap="none" normalizeH="0" baseline="0" dirty="0" err="1">
                          <a:ln>
                            <a:noFill/>
                          </a:ln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컨텐츠</a:t>
                      </a:r>
                      <a:r>
                        <a:rPr kumimoji="1" lang="ko-KR" altLang="en-US" sz="1000" u="none" strike="noStrike" cap="none" normalizeH="0" baseline="0" dirty="0">
                          <a:ln>
                            <a:noFill/>
                          </a:ln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정보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9991" marR="89991" marT="46781" marB="46781" anchor="ctr" horzOverflow="overflow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  <p:graphicFrame>
        <p:nvGraphicFramePr>
          <p:cNvPr id="6" name="Group 6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3375205"/>
              </p:ext>
            </p:extLst>
          </p:nvPr>
        </p:nvGraphicFramePr>
        <p:xfrm>
          <a:off x="6873782" y="3379675"/>
          <a:ext cx="3908787" cy="427038"/>
        </p:xfrm>
        <a:graphic>
          <a:graphicData uri="http://schemas.openxmlformats.org/drawingml/2006/table">
            <a:tbl>
              <a:tblPr/>
              <a:tblGrid>
                <a:gridCol w="5038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206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8431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1351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NO</a:t>
                      </a:r>
                      <a:endParaRPr kumimoji="1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74" marB="45774" horzOverflow="overflow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제목</a:t>
                      </a:r>
                    </a:p>
                  </a:txBody>
                  <a:tcPr marL="91439" marR="91439" marT="45774" marB="45774" horzOverflow="overflow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날짜</a:t>
                      </a:r>
                    </a:p>
                  </a:txBody>
                  <a:tcPr marL="91439" marR="91439" marT="45774" marB="45774" horzOverflow="overflow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51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91439" marR="91439" marT="45774" marB="45774" horzOverflow="overflow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모바일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사이트 화면설계서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74" marB="45774" horzOverflow="overflow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2013-07-05</a:t>
                      </a:r>
                    </a:p>
                  </a:txBody>
                  <a:tcPr marL="91439" marR="91439" marT="45774" marB="45774" horzOverflow="overflow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모서리가 둥근 사각형 설명선 6"/>
          <p:cNvSpPr/>
          <p:nvPr/>
        </p:nvSpPr>
        <p:spPr>
          <a:xfrm>
            <a:off x="3109973" y="1139791"/>
            <a:ext cx="168275" cy="158750"/>
          </a:xfrm>
          <a:prstGeom prst="wedgeRoundRectCallout">
            <a:avLst>
              <a:gd name="adj1" fmla="val -69222"/>
              <a:gd name="adj2" fmla="val 45528"/>
              <a:gd name="adj3" fmla="val 16667"/>
            </a:avLst>
          </a:prstGeom>
          <a:solidFill>
            <a:srgbClr val="FF0000"/>
          </a:solidFill>
          <a:ln w="3175">
            <a:solidFill>
              <a:srgbClr val="C00000"/>
            </a:solidFill>
            <a:prstDash val="soli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600" b="1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  <a:cs typeface="나눔고딕"/>
              </a:rPr>
              <a:t>1</a:t>
            </a:r>
            <a:endParaRPr lang="ko-KR" altLang="en-US" sz="600" b="1" dirty="0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  <a:cs typeface="나눔고딕"/>
            </a:endParaRPr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3340589" y="1139791"/>
            <a:ext cx="168275" cy="158750"/>
          </a:xfrm>
          <a:prstGeom prst="wedgeRoundRectCallout">
            <a:avLst>
              <a:gd name="adj1" fmla="val -69222"/>
              <a:gd name="adj2" fmla="val 45528"/>
              <a:gd name="adj3" fmla="val 16667"/>
            </a:avLst>
          </a:prstGeom>
          <a:solidFill>
            <a:srgbClr val="FF0000"/>
          </a:solidFill>
          <a:ln w="3175">
            <a:solidFill>
              <a:srgbClr val="C00000"/>
            </a:solidFill>
            <a:prstDash val="soli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600" b="1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  <a:cs typeface="나눔고딕"/>
              </a:rPr>
              <a:t>2</a:t>
            </a:r>
            <a:endParaRPr lang="ko-KR" altLang="en-US" sz="600" b="1" dirty="0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  <a:cs typeface="나눔고딕"/>
            </a:endParaRPr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3599422" y="1139791"/>
            <a:ext cx="168275" cy="158750"/>
          </a:xfrm>
          <a:prstGeom prst="wedgeRoundRectCallout">
            <a:avLst>
              <a:gd name="adj1" fmla="val -69222"/>
              <a:gd name="adj2" fmla="val 45528"/>
              <a:gd name="adj3" fmla="val 16667"/>
            </a:avLst>
          </a:prstGeom>
          <a:solidFill>
            <a:srgbClr val="FF0000"/>
          </a:solidFill>
          <a:ln w="3175">
            <a:solidFill>
              <a:srgbClr val="C00000"/>
            </a:solidFill>
            <a:prstDash val="soli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600" b="1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  <a:cs typeface="나눔고딕"/>
              </a:rPr>
              <a:t>3</a:t>
            </a:r>
            <a:endParaRPr lang="ko-KR" altLang="en-US" sz="600" b="1" dirty="0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  <a:cs typeface="나눔고딕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908859" y="4467539"/>
            <a:ext cx="2974901" cy="165915"/>
          </a:xfrm>
          <a:prstGeom prst="rect">
            <a:avLst/>
          </a:prstGeom>
          <a:solidFill>
            <a:srgbClr val="FF0000"/>
          </a:solidFill>
          <a:ln w="3175">
            <a:noFill/>
            <a:prstDash val="soli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b="1" dirty="0">
                <a:solidFill>
                  <a:schemeClr val="bg1"/>
                </a:solidFill>
                <a:latin typeface="나눔고딕"/>
                <a:ea typeface="나눔고딕"/>
                <a:cs typeface="나눔고딕"/>
              </a:rPr>
              <a:t>▲ 연결화면 </a:t>
            </a:r>
            <a:r>
              <a:rPr lang="en-US" altLang="ko-KR" sz="800" b="1" dirty="0">
                <a:solidFill>
                  <a:schemeClr val="bg1"/>
                </a:solidFill>
                <a:latin typeface="나눔고딕"/>
                <a:ea typeface="나눔고딕"/>
                <a:cs typeface="나눔고딕"/>
              </a:rPr>
              <a:t>(2/2)</a:t>
            </a:r>
            <a:endParaRPr lang="ko-KR" altLang="en-US" sz="800" b="1" dirty="0">
              <a:solidFill>
                <a:schemeClr val="bg1"/>
              </a:solidFill>
              <a:latin typeface="나눔고딕"/>
              <a:ea typeface="나눔고딕"/>
              <a:cs typeface="나눔고딕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2908859" y="4063020"/>
            <a:ext cx="2974901" cy="165915"/>
          </a:xfrm>
          <a:prstGeom prst="rect">
            <a:avLst/>
          </a:prstGeom>
          <a:solidFill>
            <a:srgbClr val="FF0000"/>
          </a:solidFill>
          <a:ln w="3175">
            <a:noFill/>
            <a:prstDash val="soli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b="1" dirty="0">
                <a:solidFill>
                  <a:schemeClr val="bg1"/>
                </a:solidFill>
                <a:latin typeface="나눔고딕"/>
                <a:ea typeface="나눔고딕"/>
                <a:cs typeface="나눔고딕"/>
              </a:rPr>
              <a:t>▼ 연결화면 </a:t>
            </a:r>
            <a:r>
              <a:rPr lang="en-US" altLang="ko-KR" sz="800" b="1" dirty="0">
                <a:solidFill>
                  <a:schemeClr val="bg1"/>
                </a:solidFill>
                <a:latin typeface="나눔고딕"/>
                <a:ea typeface="나눔고딕"/>
                <a:cs typeface="나눔고딕"/>
              </a:rPr>
              <a:t>(1/2)</a:t>
            </a:r>
            <a:endParaRPr lang="ko-KR" altLang="en-US" sz="800" b="1" dirty="0">
              <a:solidFill>
                <a:schemeClr val="bg1"/>
              </a:solidFill>
              <a:latin typeface="나눔고딕"/>
              <a:ea typeface="나눔고딕"/>
              <a:cs typeface="나눔고딕"/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3108533" y="1407499"/>
            <a:ext cx="133494" cy="133494"/>
          </a:xfrm>
          <a:prstGeom prst="ellipse">
            <a:avLst/>
          </a:prstGeom>
          <a:solidFill>
            <a:srgbClr val="00A1DA"/>
          </a:solidFill>
          <a:ln w="3175">
            <a:solidFill>
              <a:schemeClr val="accent5">
                <a:lumMod val="50000"/>
              </a:schemeClr>
            </a:solidFill>
            <a:prstDash val="soli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600" b="1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  <a:cs typeface="나눔고딕"/>
              </a:rPr>
              <a:t>1</a:t>
            </a:r>
            <a:endParaRPr lang="ko-KR" altLang="en-US" sz="600" b="1" dirty="0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  <a:cs typeface="나눔고딕"/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3265265" y="1407499"/>
            <a:ext cx="133494" cy="133494"/>
          </a:xfrm>
          <a:prstGeom prst="ellipse">
            <a:avLst/>
          </a:prstGeom>
          <a:solidFill>
            <a:srgbClr val="00A1DA"/>
          </a:solidFill>
          <a:ln w="3175">
            <a:solidFill>
              <a:schemeClr val="accent5">
                <a:lumMod val="50000"/>
              </a:schemeClr>
            </a:solidFill>
            <a:prstDash val="soli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600" b="1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  <a:cs typeface="나눔고딕"/>
              </a:rPr>
              <a:t>2</a:t>
            </a:r>
            <a:endParaRPr lang="ko-KR" altLang="en-US" sz="600" b="1" dirty="0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  <a:cs typeface="나눔고딕"/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3431746" y="1407499"/>
            <a:ext cx="133494" cy="133494"/>
          </a:xfrm>
          <a:prstGeom prst="ellipse">
            <a:avLst/>
          </a:prstGeom>
          <a:solidFill>
            <a:srgbClr val="00A1DA"/>
          </a:solidFill>
          <a:ln w="3175">
            <a:solidFill>
              <a:schemeClr val="accent5">
                <a:lumMod val="50000"/>
              </a:schemeClr>
            </a:solidFill>
            <a:prstDash val="soli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600" b="1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  <a:cs typeface="나눔고딕"/>
              </a:rPr>
              <a:t>3</a:t>
            </a:r>
            <a:endParaRPr lang="ko-KR" altLang="en-US" sz="600" b="1" dirty="0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  <a:cs typeface="나눔고딕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2691679" y="6191149"/>
            <a:ext cx="573586" cy="49577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36000" tIns="36000" rIns="36000" bIns="36000" anchor="ctr"/>
          <a:lstStyle/>
          <a:p>
            <a:pPr algn="r"/>
            <a:endParaRPr lang="ko-KR" altLang="en-US" sz="800" dirty="0">
              <a:solidFill>
                <a:schemeClr val="tx1">
                  <a:lumMod val="65000"/>
                  <a:lumOff val="3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28" name="직선 연결선 27"/>
          <p:cNvCxnSpPr>
            <a:cxnSpLocks/>
          </p:cNvCxnSpPr>
          <p:nvPr/>
        </p:nvCxnSpPr>
        <p:spPr>
          <a:xfrm>
            <a:off x="2691679" y="6191149"/>
            <a:ext cx="573586" cy="495771"/>
          </a:xfrm>
          <a:prstGeom prst="lin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cxnSp>
        <p:nvCxnSpPr>
          <p:cNvPr id="29" name="직선 연결선 28"/>
          <p:cNvCxnSpPr>
            <a:cxnSpLocks/>
          </p:cNvCxnSpPr>
          <p:nvPr/>
        </p:nvCxnSpPr>
        <p:spPr>
          <a:xfrm flipH="1">
            <a:off x="2691679" y="6191149"/>
            <a:ext cx="573586" cy="495771"/>
          </a:xfrm>
          <a:prstGeom prst="lin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sp>
        <p:nvSpPr>
          <p:cNvPr id="30" name="TextBox 29"/>
          <p:cNvSpPr txBox="1"/>
          <p:nvPr/>
        </p:nvSpPr>
        <p:spPr bwMode="auto">
          <a:xfrm>
            <a:off x="2761511" y="6467639"/>
            <a:ext cx="452407" cy="21928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square" lIns="36000" tIns="36000" rIns="36000" bIns="36000" anchor="ctr">
            <a:spAutoFit/>
          </a:bodyPr>
          <a:lstStyle/>
          <a:p>
            <a:pPr algn="ctr">
              <a:defRPr/>
            </a:pPr>
            <a:r>
              <a:rPr lang="en-US" altLang="ko-KR" sz="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IMAGE</a:t>
            </a:r>
          </a:p>
        </p:txBody>
      </p:sp>
    </p:spTree>
    <p:extLst>
      <p:ext uri="{BB962C8B-B14F-4D97-AF65-F5344CB8AC3E}">
        <p14:creationId xmlns:p14="http://schemas.microsoft.com/office/powerpoint/2010/main" val="591486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그림 51">
            <a:extLst>
              <a:ext uri="{FF2B5EF4-FFF2-40B4-BE49-F238E27FC236}">
                <a16:creationId xmlns:a16="http://schemas.microsoft.com/office/drawing/2014/main" id="{D807C766-E9C3-4FB6-A215-4241A357BC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14" y="1239177"/>
            <a:ext cx="9201517" cy="4379645"/>
          </a:xfrm>
          <a:prstGeom prst="rect">
            <a:avLst/>
          </a:prstGeom>
        </p:spPr>
      </p:pic>
      <p:sp>
        <p:nvSpPr>
          <p:cNvPr id="28" name="액자 27">
            <a:extLst>
              <a:ext uri="{FF2B5EF4-FFF2-40B4-BE49-F238E27FC236}">
                <a16:creationId xmlns:a16="http://schemas.microsoft.com/office/drawing/2014/main" id="{42E19BBF-55C4-4992-81C6-494140564CF2}"/>
              </a:ext>
            </a:extLst>
          </p:cNvPr>
          <p:cNvSpPr/>
          <p:nvPr/>
        </p:nvSpPr>
        <p:spPr>
          <a:xfrm>
            <a:off x="6765044" y="3675175"/>
            <a:ext cx="715256" cy="719025"/>
          </a:xfrm>
          <a:prstGeom prst="frame">
            <a:avLst>
              <a:gd name="adj1" fmla="val 6623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" name="액자 1">
            <a:extLst>
              <a:ext uri="{FF2B5EF4-FFF2-40B4-BE49-F238E27FC236}">
                <a16:creationId xmlns:a16="http://schemas.microsoft.com/office/drawing/2014/main" id="{C6ACA382-36E0-4F74-A4A5-26AA7249E27E}"/>
              </a:ext>
            </a:extLst>
          </p:cNvPr>
          <p:cNvSpPr/>
          <p:nvPr/>
        </p:nvSpPr>
        <p:spPr>
          <a:xfrm>
            <a:off x="5252484" y="3625309"/>
            <a:ext cx="1512560" cy="904658"/>
          </a:xfrm>
          <a:prstGeom prst="frame">
            <a:avLst>
              <a:gd name="adj1" fmla="val 6623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 dirty="0"/>
              <a:t>MGT001</a:t>
            </a:r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 err="1"/>
              <a:t>메인페이지</a:t>
            </a:r>
            <a:r>
              <a:rPr lang="ko-KR" altLang="en-US" dirty="0"/>
              <a:t> </a:t>
            </a:r>
            <a:r>
              <a:rPr lang="en-US" altLang="ko-KR" dirty="0"/>
              <a:t>- </a:t>
            </a:r>
            <a:r>
              <a:rPr lang="ko-KR" altLang="en-US" dirty="0"/>
              <a:t>스프레드선택 메뉴</a:t>
            </a:r>
            <a:r>
              <a:rPr lang="en-US" altLang="ko-KR" dirty="0"/>
              <a:t>(</a:t>
            </a:r>
            <a:r>
              <a:rPr lang="ko-KR" altLang="en-US" dirty="0"/>
              <a:t>카드 선택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3" name="텍스트 개체 틀 12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0" name="텍스트 개체 틀 9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/>
              <a:t>1.0</a:t>
            </a:r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863E351-157E-41A7-9559-15B2EF4BA33B}"/>
              </a:ext>
            </a:extLst>
          </p:cNvPr>
          <p:cNvSpPr txBox="1"/>
          <p:nvPr/>
        </p:nvSpPr>
        <p:spPr>
          <a:xfrm>
            <a:off x="9622465" y="900867"/>
            <a:ext cx="21804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스프레드 페이지</a:t>
            </a:r>
            <a:endParaRPr lang="en-US" altLang="ko-KR" sz="12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핵심이 되는 페이지</a:t>
            </a:r>
            <a:endParaRPr lang="en-US" altLang="ko-KR" sz="12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6" name="모서리가 둥근 사각형 설명선 6">
            <a:extLst>
              <a:ext uri="{FF2B5EF4-FFF2-40B4-BE49-F238E27FC236}">
                <a16:creationId xmlns:a16="http://schemas.microsoft.com/office/drawing/2014/main" id="{C6B2A1EF-BF9D-4A99-8A7D-20D578EC3EC6}"/>
              </a:ext>
            </a:extLst>
          </p:cNvPr>
          <p:cNvSpPr/>
          <p:nvPr/>
        </p:nvSpPr>
        <p:spPr>
          <a:xfrm>
            <a:off x="8145929" y="846947"/>
            <a:ext cx="436971" cy="412237"/>
          </a:xfrm>
          <a:prstGeom prst="wedgeRoundRectCallout">
            <a:avLst>
              <a:gd name="adj1" fmla="val -69222"/>
              <a:gd name="adj2" fmla="val 45528"/>
              <a:gd name="adj3" fmla="val 16667"/>
            </a:avLst>
          </a:prstGeom>
          <a:solidFill>
            <a:srgbClr val="FF0000"/>
          </a:solidFill>
          <a:ln w="3175">
            <a:solidFill>
              <a:srgbClr val="C00000"/>
            </a:solidFill>
            <a:prstDash val="soli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1100" b="1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  <a:cs typeface="나눔고딕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  <a:cs typeface="나눔고딕"/>
            </a:endParaRPr>
          </a:p>
        </p:txBody>
      </p:sp>
      <p:sp>
        <p:nvSpPr>
          <p:cNvPr id="17" name="모서리가 둥근 사각형 설명선 6">
            <a:extLst>
              <a:ext uri="{FF2B5EF4-FFF2-40B4-BE49-F238E27FC236}">
                <a16:creationId xmlns:a16="http://schemas.microsoft.com/office/drawing/2014/main" id="{C185484B-BBC2-4CE5-B8D6-EF00234748C8}"/>
              </a:ext>
            </a:extLst>
          </p:cNvPr>
          <p:cNvSpPr/>
          <p:nvPr/>
        </p:nvSpPr>
        <p:spPr>
          <a:xfrm>
            <a:off x="7708958" y="1654186"/>
            <a:ext cx="436971" cy="412237"/>
          </a:xfrm>
          <a:prstGeom prst="wedgeRoundRectCallout">
            <a:avLst>
              <a:gd name="adj1" fmla="val -69222"/>
              <a:gd name="adj2" fmla="val 45528"/>
              <a:gd name="adj3" fmla="val 16667"/>
            </a:avLst>
          </a:prstGeom>
          <a:solidFill>
            <a:srgbClr val="FF0000"/>
          </a:solidFill>
          <a:ln w="3175">
            <a:solidFill>
              <a:srgbClr val="C00000"/>
            </a:solidFill>
            <a:prstDash val="soli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1100" b="1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  <a:cs typeface="나눔고딕"/>
              </a:rPr>
              <a:t>3</a:t>
            </a:r>
            <a:endParaRPr lang="ko-KR" altLang="en-US" sz="1100" b="1" dirty="0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  <a:cs typeface="나눔고딕"/>
            </a:endParaRPr>
          </a:p>
        </p:txBody>
      </p:sp>
      <p:sp>
        <p:nvSpPr>
          <p:cNvPr id="18" name="모서리가 둥근 사각형 설명선 6">
            <a:extLst>
              <a:ext uri="{FF2B5EF4-FFF2-40B4-BE49-F238E27FC236}">
                <a16:creationId xmlns:a16="http://schemas.microsoft.com/office/drawing/2014/main" id="{F87AEABE-C958-446B-9CF1-80212752EF9B}"/>
              </a:ext>
            </a:extLst>
          </p:cNvPr>
          <p:cNvSpPr/>
          <p:nvPr/>
        </p:nvSpPr>
        <p:spPr>
          <a:xfrm>
            <a:off x="7722788" y="2706809"/>
            <a:ext cx="436971" cy="412237"/>
          </a:xfrm>
          <a:prstGeom prst="wedgeRoundRectCallout">
            <a:avLst>
              <a:gd name="adj1" fmla="val -69222"/>
              <a:gd name="adj2" fmla="val 45528"/>
              <a:gd name="adj3" fmla="val 16667"/>
            </a:avLst>
          </a:prstGeom>
          <a:solidFill>
            <a:srgbClr val="FF0000"/>
          </a:solidFill>
          <a:ln w="3175">
            <a:solidFill>
              <a:srgbClr val="C00000"/>
            </a:solidFill>
            <a:prstDash val="soli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1100" b="1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  <a:cs typeface="나눔고딕"/>
              </a:rPr>
              <a:t>4</a:t>
            </a:r>
            <a:endParaRPr lang="ko-KR" altLang="en-US" sz="1100" b="1" dirty="0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  <a:cs typeface="나눔고딕"/>
            </a:endParaRPr>
          </a:p>
        </p:txBody>
      </p:sp>
      <p:sp>
        <p:nvSpPr>
          <p:cNvPr id="19" name="모서리가 둥근 사각형 설명선 6">
            <a:extLst>
              <a:ext uri="{FF2B5EF4-FFF2-40B4-BE49-F238E27FC236}">
                <a16:creationId xmlns:a16="http://schemas.microsoft.com/office/drawing/2014/main" id="{84600240-A6CA-4D28-8B88-5C5CF5295EFC}"/>
              </a:ext>
            </a:extLst>
          </p:cNvPr>
          <p:cNvSpPr/>
          <p:nvPr/>
        </p:nvSpPr>
        <p:spPr>
          <a:xfrm>
            <a:off x="2065576" y="1168010"/>
            <a:ext cx="436971" cy="412237"/>
          </a:xfrm>
          <a:prstGeom prst="wedgeRoundRectCallout">
            <a:avLst>
              <a:gd name="adj1" fmla="val -69222"/>
              <a:gd name="adj2" fmla="val 45528"/>
              <a:gd name="adj3" fmla="val 16667"/>
            </a:avLst>
          </a:prstGeom>
          <a:solidFill>
            <a:srgbClr val="FF0000"/>
          </a:solidFill>
          <a:ln w="3175">
            <a:solidFill>
              <a:srgbClr val="C00000"/>
            </a:solidFill>
            <a:prstDash val="soli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1100" b="1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  <a:cs typeface="나눔고딕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  <a:cs typeface="나눔고딕"/>
            </a:endParaRPr>
          </a:p>
        </p:txBody>
      </p:sp>
      <p:sp>
        <p:nvSpPr>
          <p:cNvPr id="22" name="모서리가 둥근 사각형 설명선 6">
            <a:extLst>
              <a:ext uri="{FF2B5EF4-FFF2-40B4-BE49-F238E27FC236}">
                <a16:creationId xmlns:a16="http://schemas.microsoft.com/office/drawing/2014/main" id="{29EAB82C-E3AF-4510-AA48-9088DDB79AA0}"/>
              </a:ext>
            </a:extLst>
          </p:cNvPr>
          <p:cNvSpPr/>
          <p:nvPr/>
        </p:nvSpPr>
        <p:spPr>
          <a:xfrm>
            <a:off x="8159759" y="3354570"/>
            <a:ext cx="436971" cy="412237"/>
          </a:xfrm>
          <a:prstGeom prst="wedgeRoundRectCallout">
            <a:avLst>
              <a:gd name="adj1" fmla="val -69222"/>
              <a:gd name="adj2" fmla="val 45528"/>
              <a:gd name="adj3" fmla="val 16667"/>
            </a:avLst>
          </a:prstGeom>
          <a:solidFill>
            <a:srgbClr val="FF0000"/>
          </a:solidFill>
          <a:ln w="3175">
            <a:solidFill>
              <a:srgbClr val="C00000"/>
            </a:solidFill>
            <a:prstDash val="soli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1100" b="1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  <a:cs typeface="나눔고딕"/>
              </a:rPr>
              <a:t>8</a:t>
            </a:r>
            <a:endParaRPr lang="ko-KR" altLang="en-US" sz="1100" b="1" dirty="0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  <a:cs typeface="나눔고딕"/>
            </a:endParaRPr>
          </a:p>
        </p:txBody>
      </p:sp>
      <p:sp>
        <p:nvSpPr>
          <p:cNvPr id="23" name="모서리가 둥근 사각형 설명선 6">
            <a:extLst>
              <a:ext uri="{FF2B5EF4-FFF2-40B4-BE49-F238E27FC236}">
                <a16:creationId xmlns:a16="http://schemas.microsoft.com/office/drawing/2014/main" id="{FED034C3-E53A-4DD8-8F77-3D2F71DCF5B8}"/>
              </a:ext>
            </a:extLst>
          </p:cNvPr>
          <p:cNvSpPr/>
          <p:nvPr/>
        </p:nvSpPr>
        <p:spPr>
          <a:xfrm>
            <a:off x="7285817" y="3419191"/>
            <a:ext cx="436971" cy="412237"/>
          </a:xfrm>
          <a:prstGeom prst="wedgeRoundRectCallout">
            <a:avLst>
              <a:gd name="adj1" fmla="val -69222"/>
              <a:gd name="adj2" fmla="val 45528"/>
              <a:gd name="adj3" fmla="val 16667"/>
            </a:avLst>
          </a:prstGeom>
          <a:solidFill>
            <a:srgbClr val="FF0000"/>
          </a:solidFill>
          <a:ln w="3175">
            <a:solidFill>
              <a:srgbClr val="C00000"/>
            </a:solidFill>
            <a:prstDash val="soli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1100" b="1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  <a:cs typeface="나눔고딕"/>
              </a:rPr>
              <a:t>7</a:t>
            </a:r>
            <a:endParaRPr lang="ko-KR" altLang="en-US" sz="1100" b="1" dirty="0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  <a:cs typeface="나눔고딕"/>
            </a:endParaRPr>
          </a:p>
        </p:txBody>
      </p:sp>
      <p:sp>
        <p:nvSpPr>
          <p:cNvPr id="24" name="모서리가 둥근 사각형 설명선 6">
            <a:extLst>
              <a:ext uri="{FF2B5EF4-FFF2-40B4-BE49-F238E27FC236}">
                <a16:creationId xmlns:a16="http://schemas.microsoft.com/office/drawing/2014/main" id="{437473A7-23D1-43A8-B130-87202C0668B2}"/>
              </a:ext>
            </a:extLst>
          </p:cNvPr>
          <p:cNvSpPr/>
          <p:nvPr/>
        </p:nvSpPr>
        <p:spPr>
          <a:xfrm>
            <a:off x="6682342" y="3328929"/>
            <a:ext cx="436971" cy="412237"/>
          </a:xfrm>
          <a:prstGeom prst="wedgeRoundRectCallout">
            <a:avLst>
              <a:gd name="adj1" fmla="val -69222"/>
              <a:gd name="adj2" fmla="val 45528"/>
              <a:gd name="adj3" fmla="val 16667"/>
            </a:avLst>
          </a:prstGeom>
          <a:solidFill>
            <a:srgbClr val="FF0000"/>
          </a:solidFill>
          <a:ln w="3175">
            <a:solidFill>
              <a:srgbClr val="C00000"/>
            </a:solidFill>
            <a:prstDash val="soli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1100" b="1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  <a:cs typeface="나눔고딕"/>
              </a:rPr>
              <a:t>6</a:t>
            </a:r>
            <a:endParaRPr lang="ko-KR" altLang="en-US" sz="1100" b="1" dirty="0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  <a:cs typeface="나눔고딕"/>
            </a:endParaRPr>
          </a:p>
        </p:txBody>
      </p:sp>
      <p:sp>
        <p:nvSpPr>
          <p:cNvPr id="25" name="모서리가 둥근 사각형 설명선 6">
            <a:extLst>
              <a:ext uri="{FF2B5EF4-FFF2-40B4-BE49-F238E27FC236}">
                <a16:creationId xmlns:a16="http://schemas.microsoft.com/office/drawing/2014/main" id="{53A66764-0115-4A6A-BC06-562D5FE35873}"/>
              </a:ext>
            </a:extLst>
          </p:cNvPr>
          <p:cNvSpPr/>
          <p:nvPr/>
        </p:nvSpPr>
        <p:spPr>
          <a:xfrm>
            <a:off x="4579788" y="1848454"/>
            <a:ext cx="436971" cy="412237"/>
          </a:xfrm>
          <a:prstGeom prst="wedgeRoundRectCallout">
            <a:avLst>
              <a:gd name="adj1" fmla="val -69222"/>
              <a:gd name="adj2" fmla="val 45528"/>
              <a:gd name="adj3" fmla="val 16667"/>
            </a:avLst>
          </a:prstGeom>
          <a:solidFill>
            <a:srgbClr val="FF0000"/>
          </a:solidFill>
          <a:ln w="3175">
            <a:solidFill>
              <a:srgbClr val="C00000"/>
            </a:solidFill>
            <a:prstDash val="soli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1100" b="1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  <a:cs typeface="나눔고딕"/>
              </a:rPr>
              <a:t>5</a:t>
            </a:r>
            <a:endParaRPr lang="ko-KR" altLang="en-US" sz="1100" b="1" dirty="0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  <a:cs typeface="나눔고딕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3EE180E-D96A-40BE-A71C-1F076BC96C94}"/>
              </a:ext>
            </a:extLst>
          </p:cNvPr>
          <p:cNvSpPr txBox="1"/>
          <p:nvPr/>
        </p:nvSpPr>
        <p:spPr>
          <a:xfrm>
            <a:off x="9639520" y="1414263"/>
            <a:ext cx="2180494" cy="4888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arenR"/>
            </a:pPr>
            <a:r>
              <a:rPr lang="ko-KR" altLang="en-US" sz="11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로그인 페이지로 </a:t>
            </a:r>
            <a:r>
              <a:rPr lang="ko-KR" altLang="en-US" sz="11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넘어감</a:t>
            </a:r>
            <a:endParaRPr lang="en-US" altLang="ko-KR" sz="11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ko-KR" altLang="en-US" sz="11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스프레드 선택 </a:t>
            </a:r>
            <a:r>
              <a:rPr lang="en-US" altLang="ko-KR" sz="11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: </a:t>
            </a:r>
            <a:r>
              <a:rPr lang="ko-KR" altLang="en-US" sz="11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스프레드 선택하는 </a:t>
            </a:r>
            <a:r>
              <a:rPr lang="ko-KR" altLang="en-US" sz="11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메뉴바</a:t>
            </a:r>
            <a:endParaRPr lang="en-US" altLang="ko-KR" sz="11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ko-KR" altLang="en-US" sz="11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카드 선택 창</a:t>
            </a:r>
            <a:endParaRPr lang="en-US" altLang="ko-KR" sz="11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ko-KR" altLang="en-US" sz="11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간단 메모 입력</a:t>
            </a:r>
            <a:r>
              <a:rPr lang="en-US" altLang="ko-KR" sz="11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1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주제에 대한 메모</a:t>
            </a:r>
            <a:r>
              <a:rPr lang="en-US" altLang="ko-KR" sz="11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(ex : </a:t>
            </a:r>
            <a:r>
              <a:rPr lang="ko-KR" altLang="en-US" sz="11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연애운</a:t>
            </a:r>
            <a:r>
              <a:rPr lang="en-US" altLang="ko-KR" sz="11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)</a:t>
            </a: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ko-KR" altLang="en-US" sz="11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스프레드 설명란 </a:t>
            </a:r>
            <a:r>
              <a:rPr lang="en-US" altLang="ko-KR" sz="11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: </a:t>
            </a:r>
            <a:r>
              <a:rPr lang="ko-KR" altLang="en-US" sz="11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카드배치와</a:t>
            </a:r>
            <a:r>
              <a:rPr lang="en-US" altLang="ko-KR" sz="11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11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그 배치에서 카드가 무슨 역할을 하는지 설명</a:t>
            </a:r>
            <a:endParaRPr lang="en-US" altLang="ko-KR" sz="11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ko-KR" altLang="en-US" sz="11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회전</a:t>
            </a:r>
            <a:r>
              <a:rPr lang="en-US" altLang="ko-KR" sz="11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: </a:t>
            </a:r>
            <a:r>
              <a:rPr lang="ko-KR" altLang="en-US" sz="11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카드를 회전 시킨다</a:t>
            </a:r>
            <a:r>
              <a:rPr lang="en-US" altLang="ko-KR" sz="11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br>
              <a:rPr lang="en-US" altLang="ko-KR" sz="11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</a:br>
            <a:r>
              <a:rPr lang="ko-KR" altLang="en-US" sz="11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취소</a:t>
            </a:r>
            <a:r>
              <a:rPr lang="en-US" altLang="ko-KR" sz="11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(</a:t>
            </a:r>
            <a:r>
              <a:rPr lang="en-US" altLang="ko-KR" sz="11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ctrl+z</a:t>
            </a:r>
            <a:r>
              <a:rPr lang="en-US" altLang="ko-KR" sz="11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)</a:t>
            </a:r>
            <a:br>
              <a:rPr lang="en-US" altLang="ko-KR" sz="11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</a:br>
            <a:r>
              <a:rPr lang="ko-KR" altLang="en-US" sz="11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초기화 </a:t>
            </a:r>
            <a:r>
              <a:rPr lang="en-US" altLang="ko-KR" sz="11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: </a:t>
            </a:r>
            <a:r>
              <a:rPr lang="ko-KR" altLang="en-US" sz="11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모든 카드를 원상복귀 및 초기화</a:t>
            </a:r>
            <a:endParaRPr lang="en-US" altLang="ko-KR" sz="11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7) </a:t>
            </a:r>
            <a:r>
              <a:rPr lang="ko-KR" altLang="en-US" sz="11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다운로드 </a:t>
            </a:r>
            <a:r>
              <a:rPr lang="en-US" altLang="ko-KR" sz="11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: </a:t>
            </a:r>
            <a:r>
              <a:rPr lang="ko-KR" altLang="en-US" sz="11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카드를 </a:t>
            </a:r>
            <a:r>
              <a:rPr lang="en-US" altLang="ko-KR" sz="11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jpg/</a:t>
            </a:r>
            <a:r>
              <a:rPr lang="en-US" altLang="ko-KR" sz="11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png</a:t>
            </a:r>
            <a:r>
              <a:rPr lang="en-US" altLang="ko-KR" sz="11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11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형식으로 저장할 수 있다</a:t>
            </a:r>
            <a:r>
              <a:rPr lang="en-US" altLang="ko-KR" sz="11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 </a:t>
            </a:r>
            <a:r>
              <a:rPr lang="ko-KR" altLang="en-US" sz="11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공유하기 </a:t>
            </a:r>
            <a:r>
              <a:rPr lang="en-US" altLang="ko-KR" sz="11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: </a:t>
            </a:r>
            <a:r>
              <a:rPr lang="ko-KR" altLang="en-US" sz="11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각종</a:t>
            </a:r>
            <a:r>
              <a:rPr lang="en-US" altLang="ko-KR" sz="11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SNS</a:t>
            </a:r>
            <a:r>
              <a:rPr lang="ko-KR" altLang="en-US" sz="11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에 공유 가능한 버튼</a:t>
            </a:r>
            <a:endParaRPr lang="en-US" altLang="ko-KR" sz="11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marL="342900" indent="-342900">
              <a:lnSpc>
                <a:spcPct val="150000"/>
              </a:lnSpc>
              <a:buAutoNum type="arabicParenR" startAt="8"/>
            </a:pPr>
            <a:r>
              <a:rPr lang="ko-KR" altLang="en-US" sz="11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역방향 포함</a:t>
            </a:r>
            <a:r>
              <a:rPr lang="en-US" altLang="ko-KR" sz="11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1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정방향</a:t>
            </a:r>
            <a:r>
              <a:rPr lang="ko-KR" altLang="en-US" sz="11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endParaRPr lang="en-US" altLang="ko-KR" sz="11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marL="342900" indent="-342900">
              <a:lnSpc>
                <a:spcPct val="150000"/>
              </a:lnSpc>
              <a:buAutoNum type="arabicParenR" startAt="8"/>
            </a:pPr>
            <a:endParaRPr lang="en-US" altLang="ko-KR" sz="11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marL="342900" indent="-342900">
              <a:lnSpc>
                <a:spcPct val="150000"/>
              </a:lnSpc>
              <a:buAutoNum type="arabicParenR"/>
            </a:pPr>
            <a:endParaRPr lang="en-US" altLang="ko-KR" sz="11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6B80786-6367-4191-9B9A-53D28140AF14}"/>
              </a:ext>
            </a:extLst>
          </p:cNvPr>
          <p:cNvSpPr/>
          <p:nvPr/>
        </p:nvSpPr>
        <p:spPr>
          <a:xfrm>
            <a:off x="3529308" y="5430520"/>
            <a:ext cx="2974901" cy="165915"/>
          </a:xfrm>
          <a:prstGeom prst="rect">
            <a:avLst/>
          </a:prstGeom>
          <a:solidFill>
            <a:srgbClr val="FF0000"/>
          </a:solidFill>
          <a:ln w="3175">
            <a:noFill/>
            <a:prstDash val="soli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b="1" dirty="0">
                <a:solidFill>
                  <a:schemeClr val="bg1"/>
                </a:solidFill>
                <a:latin typeface="나눔고딕"/>
                <a:ea typeface="나눔고딕"/>
                <a:cs typeface="나눔고딕"/>
              </a:rPr>
              <a:t>▼ 연결화면 </a:t>
            </a:r>
            <a:r>
              <a:rPr lang="en-US" altLang="ko-KR" sz="800" b="1" dirty="0">
                <a:solidFill>
                  <a:schemeClr val="bg1"/>
                </a:solidFill>
                <a:latin typeface="나눔고딕"/>
                <a:ea typeface="나눔고딕"/>
                <a:cs typeface="나눔고딕"/>
              </a:rPr>
              <a:t>(1/2)</a:t>
            </a:r>
            <a:endParaRPr lang="ko-KR" altLang="en-US" sz="800" b="1" dirty="0">
              <a:solidFill>
                <a:schemeClr val="bg1"/>
              </a:solidFill>
              <a:latin typeface="나눔고딕"/>
              <a:ea typeface="나눔고딕"/>
              <a:cs typeface="나눔고딕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80A028D9-0192-4C79-8B13-C4B6BE96CBEC}"/>
              </a:ext>
            </a:extLst>
          </p:cNvPr>
          <p:cNvGrpSpPr/>
          <p:nvPr/>
        </p:nvGrpSpPr>
        <p:grpSpPr>
          <a:xfrm>
            <a:off x="539627" y="1552540"/>
            <a:ext cx="1406174" cy="2720774"/>
            <a:chOff x="290345" y="876468"/>
            <a:chExt cx="2541574" cy="3083094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F4CFE84C-C9B5-4F44-964E-911B978287AE}"/>
                </a:ext>
              </a:extLst>
            </p:cNvPr>
            <p:cNvSpPr/>
            <p:nvPr/>
          </p:nvSpPr>
          <p:spPr bwMode="auto">
            <a:xfrm>
              <a:off x="290345" y="876468"/>
              <a:ext cx="2534612" cy="308309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3175">
              <a:noFill/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D37170D6-733B-431E-87AA-63DF3DD0BE36}"/>
                </a:ext>
              </a:extLst>
            </p:cNvPr>
            <p:cNvCxnSpPr/>
            <p:nvPr/>
          </p:nvCxnSpPr>
          <p:spPr>
            <a:xfrm>
              <a:off x="304631" y="1193823"/>
              <a:ext cx="2527288" cy="0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74622E54-0BD7-43D9-B85F-01E52BE7D757}"/>
                </a:ext>
              </a:extLst>
            </p:cNvPr>
            <p:cNvCxnSpPr/>
            <p:nvPr/>
          </p:nvCxnSpPr>
          <p:spPr>
            <a:xfrm>
              <a:off x="304631" y="1531146"/>
              <a:ext cx="2527288" cy="0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7ED57FAD-D0EF-4BD1-BDCA-5861E49544DE}"/>
                </a:ext>
              </a:extLst>
            </p:cNvPr>
            <p:cNvCxnSpPr/>
            <p:nvPr/>
          </p:nvCxnSpPr>
          <p:spPr>
            <a:xfrm>
              <a:off x="304631" y="1856830"/>
              <a:ext cx="2527288" cy="0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D4CC1784-708B-435A-91B7-CE07884C4ED2}"/>
                </a:ext>
              </a:extLst>
            </p:cNvPr>
            <p:cNvCxnSpPr/>
            <p:nvPr/>
          </p:nvCxnSpPr>
          <p:spPr>
            <a:xfrm>
              <a:off x="304631" y="2180680"/>
              <a:ext cx="2527288" cy="0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113">
              <a:extLst>
                <a:ext uri="{FF2B5EF4-FFF2-40B4-BE49-F238E27FC236}">
                  <a16:creationId xmlns:a16="http://schemas.microsoft.com/office/drawing/2014/main" id="{17F29575-503B-4712-89B3-5B35DCD3CD3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4560" y="907865"/>
              <a:ext cx="1692916" cy="2615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72000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eaLnBrk="1" hangingPunct="1">
                <a:spcAft>
                  <a:spcPts val="1700"/>
                </a:spcAft>
              </a:pPr>
              <a:r>
                <a:rPr kumimoji="0" lang="ko-KR" altLang="en-US" sz="900" b="1" dirty="0">
                  <a:solidFill>
                    <a:schemeClr val="bg1">
                      <a:lumMod val="75000"/>
                    </a:schemeClr>
                  </a:solidFill>
                  <a:ea typeface="맑은 고딕" pitchFamily="50" charset="-127"/>
                  <a:cs typeface="Arial" charset="0"/>
                </a:rPr>
                <a:t>홈</a:t>
              </a:r>
              <a:endParaRPr kumimoji="0" lang="en-US" altLang="ko-KR" sz="900" b="1" dirty="0">
                <a:solidFill>
                  <a:schemeClr val="bg1">
                    <a:lumMod val="75000"/>
                  </a:schemeClr>
                </a:solidFill>
                <a:ea typeface="맑은 고딕" pitchFamily="50" charset="-127"/>
                <a:cs typeface="Arial" charset="0"/>
              </a:endParaRPr>
            </a:p>
          </p:txBody>
        </p: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7003593D-9D5C-4380-AC49-0CB17D9C9E77}"/>
                </a:ext>
              </a:extLst>
            </p:cNvPr>
            <p:cNvCxnSpPr/>
            <p:nvPr/>
          </p:nvCxnSpPr>
          <p:spPr>
            <a:xfrm>
              <a:off x="304631" y="2180680"/>
              <a:ext cx="2527288" cy="0"/>
            </a:xfrm>
            <a:prstGeom prst="line">
              <a:avLst/>
            </a:prstGeom>
            <a:ln w="3175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A3B23D4E-05B9-48F7-A1AC-87B1EED51547}"/>
                </a:ext>
              </a:extLst>
            </p:cNvPr>
            <p:cNvSpPr/>
            <p:nvPr/>
          </p:nvSpPr>
          <p:spPr bwMode="auto">
            <a:xfrm>
              <a:off x="290346" y="2180680"/>
              <a:ext cx="2534612" cy="225863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3175">
              <a:noFill/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8" name="TextBox 113">
              <a:extLst>
                <a:ext uri="{FF2B5EF4-FFF2-40B4-BE49-F238E27FC236}">
                  <a16:creationId xmlns:a16="http://schemas.microsoft.com/office/drawing/2014/main" id="{61D0DB76-4D99-48D6-AD04-EDE7B5A83F6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80382" y="2193408"/>
              <a:ext cx="1836405" cy="2000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72000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eaLnBrk="1" hangingPunct="1">
                <a:spcAft>
                  <a:spcPts val="1700"/>
                </a:spcAft>
              </a:pPr>
              <a:r>
                <a:rPr kumimoji="0" lang="en-US" altLang="ko-KR" sz="700" b="1" dirty="0">
                  <a:solidFill>
                    <a:schemeClr val="bg1">
                      <a:lumMod val="95000"/>
                    </a:schemeClr>
                  </a:solidFill>
                  <a:ea typeface="맑은 고딕" pitchFamily="50" charset="-127"/>
                  <a:cs typeface="Arial" charset="0"/>
                </a:rPr>
                <a:t>MENU PACKAGE 1</a:t>
              </a:r>
            </a:p>
          </p:txBody>
        </p: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9A688674-61BF-4CD9-920D-CFBE1D8A32A5}"/>
                </a:ext>
              </a:extLst>
            </p:cNvPr>
            <p:cNvCxnSpPr/>
            <p:nvPr/>
          </p:nvCxnSpPr>
          <p:spPr>
            <a:xfrm>
              <a:off x="304631" y="2734241"/>
              <a:ext cx="2527288" cy="0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C88F02D2-0051-4438-966E-A0B98397FF4E}"/>
                </a:ext>
              </a:extLst>
            </p:cNvPr>
            <p:cNvCxnSpPr/>
            <p:nvPr/>
          </p:nvCxnSpPr>
          <p:spPr>
            <a:xfrm>
              <a:off x="304631" y="3058091"/>
              <a:ext cx="2527288" cy="0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113">
              <a:extLst>
                <a:ext uri="{FF2B5EF4-FFF2-40B4-BE49-F238E27FC236}">
                  <a16:creationId xmlns:a16="http://schemas.microsoft.com/office/drawing/2014/main" id="{9426D884-0618-4D76-B89E-B2927794053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9116" y="2456588"/>
              <a:ext cx="1489717" cy="13340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72000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eaLnBrk="1" hangingPunct="1">
                <a:spcAft>
                  <a:spcPts val="1700"/>
                </a:spcAft>
              </a:pPr>
              <a:r>
                <a:rPr kumimoji="0" lang="ko-KR" altLang="en-US" sz="700" b="1" dirty="0" err="1">
                  <a:solidFill>
                    <a:schemeClr val="bg1">
                      <a:lumMod val="75000"/>
                    </a:schemeClr>
                  </a:solidFill>
                  <a:ea typeface="맑은 고딕" pitchFamily="50" charset="-127"/>
                  <a:cs typeface="Arial" charset="0"/>
                </a:rPr>
                <a:t>드래곤라자</a:t>
              </a:r>
              <a:endParaRPr kumimoji="0" lang="en-US" altLang="ko-KR" sz="700" b="1" dirty="0">
                <a:solidFill>
                  <a:schemeClr val="bg1">
                    <a:lumMod val="75000"/>
                  </a:schemeClr>
                </a:solidFill>
                <a:ea typeface="맑은 고딕" pitchFamily="50" charset="-127"/>
                <a:cs typeface="Arial" charset="0"/>
              </a:endParaRPr>
            </a:p>
            <a:p>
              <a:pPr eaLnBrk="1" hangingPunct="1">
                <a:spcAft>
                  <a:spcPts val="1700"/>
                </a:spcAft>
              </a:pPr>
              <a:r>
                <a:rPr kumimoji="0" lang="ko-KR" altLang="en-US" sz="700" b="1" dirty="0" err="1">
                  <a:solidFill>
                    <a:schemeClr val="bg1">
                      <a:lumMod val="75000"/>
                    </a:schemeClr>
                  </a:solidFill>
                  <a:ea typeface="맑은 고딕" pitchFamily="50" charset="-127"/>
                  <a:cs typeface="Arial" charset="0"/>
                </a:rPr>
                <a:t>메지컬</a:t>
              </a:r>
              <a:endParaRPr kumimoji="0" lang="en-US" altLang="ko-KR" sz="700" b="1" dirty="0">
                <a:solidFill>
                  <a:schemeClr val="bg1">
                    <a:lumMod val="75000"/>
                  </a:schemeClr>
                </a:solidFill>
                <a:ea typeface="맑은 고딕" pitchFamily="50" charset="-127"/>
                <a:cs typeface="Arial" charset="0"/>
              </a:endParaRPr>
            </a:p>
            <a:p>
              <a:pPr eaLnBrk="1" hangingPunct="1">
                <a:spcAft>
                  <a:spcPts val="1700"/>
                </a:spcAft>
              </a:pPr>
              <a:r>
                <a:rPr kumimoji="0" lang="ko-KR" altLang="en-US" sz="700" b="1" dirty="0">
                  <a:solidFill>
                    <a:schemeClr val="bg1">
                      <a:lumMod val="75000"/>
                    </a:schemeClr>
                  </a:solidFill>
                  <a:ea typeface="맑은 고딕" pitchFamily="50" charset="-127"/>
                  <a:cs typeface="Arial" charset="0"/>
                </a:rPr>
                <a:t>양자택일</a:t>
              </a:r>
              <a:endParaRPr kumimoji="0" lang="en-US" altLang="ko-KR" sz="700" b="1" dirty="0">
                <a:solidFill>
                  <a:schemeClr val="bg1">
                    <a:lumMod val="75000"/>
                  </a:schemeClr>
                </a:solidFill>
                <a:ea typeface="맑은 고딕" pitchFamily="50" charset="-127"/>
                <a:cs typeface="Arial" charset="0"/>
              </a:endParaRPr>
            </a:p>
            <a:p>
              <a:pPr eaLnBrk="1" hangingPunct="1">
                <a:spcAft>
                  <a:spcPts val="1700"/>
                </a:spcAft>
              </a:pPr>
              <a:r>
                <a:rPr kumimoji="0" lang="ko-KR" altLang="en-US" sz="700" b="1" dirty="0" err="1">
                  <a:solidFill>
                    <a:schemeClr val="bg1">
                      <a:lumMod val="75000"/>
                    </a:schemeClr>
                  </a:solidFill>
                  <a:ea typeface="맑은 고딕" pitchFamily="50" charset="-127"/>
                  <a:cs typeface="Arial" charset="0"/>
                </a:rPr>
                <a:t>켈틱</a:t>
              </a:r>
              <a:r>
                <a:rPr kumimoji="0" lang="ko-KR" altLang="en-US" sz="700" b="1" dirty="0">
                  <a:solidFill>
                    <a:schemeClr val="bg1">
                      <a:lumMod val="75000"/>
                    </a:schemeClr>
                  </a:solidFill>
                  <a:ea typeface="맑은 고딕" pitchFamily="50" charset="-127"/>
                  <a:cs typeface="Arial" charset="0"/>
                </a:rPr>
                <a:t> 크로스</a:t>
              </a:r>
              <a:endParaRPr kumimoji="0" lang="en-US" altLang="ko-KR" sz="700" b="1" dirty="0">
                <a:solidFill>
                  <a:schemeClr val="bg1">
                    <a:lumMod val="75000"/>
                  </a:schemeClr>
                </a:solidFill>
                <a:ea typeface="맑은 고딕" pitchFamily="50" charset="-127"/>
                <a:cs typeface="Arial" charset="0"/>
              </a:endParaRPr>
            </a:p>
          </p:txBody>
        </p:sp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3EFB0FCC-B203-458C-94C5-A928714C9D3A}"/>
                </a:ext>
              </a:extLst>
            </p:cNvPr>
            <p:cNvCxnSpPr/>
            <p:nvPr/>
          </p:nvCxnSpPr>
          <p:spPr>
            <a:xfrm>
              <a:off x="304631" y="2406543"/>
              <a:ext cx="2527288" cy="0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FAD488A7-EF39-49F4-BE25-B1A0E296B988}"/>
                </a:ext>
              </a:extLst>
            </p:cNvPr>
            <p:cNvCxnSpPr/>
            <p:nvPr/>
          </p:nvCxnSpPr>
          <p:spPr>
            <a:xfrm>
              <a:off x="304631" y="3393779"/>
              <a:ext cx="2527288" cy="0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FD6EA22A-5E7F-4F7B-92C8-344E85407CD2}"/>
                </a:ext>
              </a:extLst>
            </p:cNvPr>
            <p:cNvCxnSpPr/>
            <p:nvPr/>
          </p:nvCxnSpPr>
          <p:spPr>
            <a:xfrm>
              <a:off x="304631" y="2180680"/>
              <a:ext cx="2527288" cy="0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L 도형 44">
              <a:extLst>
                <a:ext uri="{FF2B5EF4-FFF2-40B4-BE49-F238E27FC236}">
                  <a16:creationId xmlns:a16="http://schemas.microsoft.com/office/drawing/2014/main" id="{4ABEA4D2-1750-45F5-8F72-51B46BC53431}"/>
                </a:ext>
              </a:extLst>
            </p:cNvPr>
            <p:cNvSpPr/>
            <p:nvPr/>
          </p:nvSpPr>
          <p:spPr>
            <a:xfrm rot="13500000">
              <a:off x="2587884" y="1320712"/>
              <a:ext cx="114701" cy="114701"/>
            </a:xfrm>
            <a:prstGeom prst="corner">
              <a:avLst>
                <a:gd name="adj1" fmla="val 33756"/>
                <a:gd name="adj2" fmla="val 35279"/>
              </a:avLst>
            </a:prstGeom>
            <a:solidFill>
              <a:schemeClr val="bg1">
                <a:lumMod val="85000"/>
              </a:schemeClr>
            </a:solidFill>
            <a:ln w="9525">
              <a:noFill/>
              <a:prstDash val="dot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endParaRPr lang="ko-KR" altLang="en-US" sz="1100" b="1" dirty="0">
                <a:latin typeface="나눔고딕"/>
                <a:ea typeface="나눔고딕"/>
                <a:cs typeface="나눔고딕"/>
              </a:endParaRPr>
            </a:p>
          </p:txBody>
        </p:sp>
        <p:sp>
          <p:nvSpPr>
            <p:cNvPr id="46" name="L 도형 45">
              <a:extLst>
                <a:ext uri="{FF2B5EF4-FFF2-40B4-BE49-F238E27FC236}">
                  <a16:creationId xmlns:a16="http://schemas.microsoft.com/office/drawing/2014/main" id="{BAA7DC67-F608-47F1-95B2-3E7FB157E7EB}"/>
                </a:ext>
              </a:extLst>
            </p:cNvPr>
            <p:cNvSpPr/>
            <p:nvPr/>
          </p:nvSpPr>
          <p:spPr>
            <a:xfrm rot="13500000">
              <a:off x="2587885" y="1632654"/>
              <a:ext cx="114701" cy="114701"/>
            </a:xfrm>
            <a:prstGeom prst="corner">
              <a:avLst>
                <a:gd name="adj1" fmla="val 33756"/>
                <a:gd name="adj2" fmla="val 35279"/>
              </a:avLst>
            </a:prstGeom>
            <a:solidFill>
              <a:schemeClr val="bg1">
                <a:lumMod val="85000"/>
              </a:schemeClr>
            </a:solidFill>
            <a:ln w="9525">
              <a:noFill/>
              <a:prstDash val="dot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endParaRPr lang="ko-KR" altLang="en-US" sz="1100" b="1" dirty="0">
                <a:latin typeface="나눔고딕"/>
                <a:ea typeface="나눔고딕"/>
                <a:cs typeface="나눔고딕"/>
              </a:endParaRPr>
            </a:p>
          </p:txBody>
        </p:sp>
        <p:sp>
          <p:nvSpPr>
            <p:cNvPr id="47" name="L 도형 46">
              <a:extLst>
                <a:ext uri="{FF2B5EF4-FFF2-40B4-BE49-F238E27FC236}">
                  <a16:creationId xmlns:a16="http://schemas.microsoft.com/office/drawing/2014/main" id="{4B63F6C1-9180-4A62-AEB2-EF80C6782C9C}"/>
                </a:ext>
              </a:extLst>
            </p:cNvPr>
            <p:cNvSpPr/>
            <p:nvPr/>
          </p:nvSpPr>
          <p:spPr>
            <a:xfrm rot="13500000">
              <a:off x="2587885" y="1973173"/>
              <a:ext cx="114701" cy="114701"/>
            </a:xfrm>
            <a:prstGeom prst="corner">
              <a:avLst>
                <a:gd name="adj1" fmla="val 33756"/>
                <a:gd name="adj2" fmla="val 35279"/>
              </a:avLst>
            </a:prstGeom>
            <a:solidFill>
              <a:schemeClr val="bg1">
                <a:lumMod val="85000"/>
              </a:schemeClr>
            </a:solidFill>
            <a:ln w="9525">
              <a:noFill/>
              <a:prstDash val="dot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endParaRPr lang="ko-KR" altLang="en-US" sz="1100" b="1" dirty="0">
                <a:latin typeface="나눔고딕"/>
                <a:ea typeface="나눔고딕"/>
                <a:cs typeface="나눔고딕"/>
              </a:endParaRPr>
            </a:p>
          </p:txBody>
        </p:sp>
        <p:sp>
          <p:nvSpPr>
            <p:cNvPr id="48" name="TextBox 113">
              <a:extLst>
                <a:ext uri="{FF2B5EF4-FFF2-40B4-BE49-F238E27FC236}">
                  <a16:creationId xmlns:a16="http://schemas.microsoft.com/office/drawing/2014/main" id="{D425421C-4E92-4795-B0FF-24C88BD16A1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9116" y="1301877"/>
              <a:ext cx="1692916" cy="2266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72000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eaLnBrk="1" hangingPunct="1">
                <a:spcAft>
                  <a:spcPts val="1700"/>
                </a:spcAft>
              </a:pPr>
              <a:endParaRPr kumimoji="0" lang="en-US" altLang="ko-KR" sz="700" b="1" dirty="0">
                <a:solidFill>
                  <a:schemeClr val="bg1">
                    <a:lumMod val="75000"/>
                  </a:schemeClr>
                </a:solidFill>
                <a:ea typeface="맑은 고딕" pitchFamily="50" charset="-127"/>
                <a:cs typeface="Arial" charset="0"/>
              </a:endParaRPr>
            </a:p>
          </p:txBody>
        </p:sp>
        <p:sp>
          <p:nvSpPr>
            <p:cNvPr id="49" name="TextBox 113">
              <a:extLst>
                <a:ext uri="{FF2B5EF4-FFF2-40B4-BE49-F238E27FC236}">
                  <a16:creationId xmlns:a16="http://schemas.microsoft.com/office/drawing/2014/main" id="{E775CE25-76CF-4166-9313-8063C38AE45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7516" y="1235802"/>
              <a:ext cx="1692916" cy="2615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72000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eaLnBrk="1" hangingPunct="1">
                <a:spcAft>
                  <a:spcPts val="1700"/>
                </a:spcAft>
              </a:pPr>
              <a:r>
                <a:rPr kumimoji="0" lang="en-US" altLang="ko-KR" sz="900" b="1" dirty="0">
                  <a:solidFill>
                    <a:schemeClr val="bg1">
                      <a:lumMod val="75000"/>
                    </a:schemeClr>
                  </a:solidFill>
                  <a:ea typeface="맑은 고딕" pitchFamily="50" charset="-127"/>
                  <a:cs typeface="Arial" charset="0"/>
                </a:rPr>
                <a:t>1</a:t>
              </a:r>
              <a:r>
                <a:rPr kumimoji="0" lang="ko-KR" altLang="en-US" sz="900" b="1" dirty="0">
                  <a:solidFill>
                    <a:schemeClr val="bg1">
                      <a:lumMod val="75000"/>
                    </a:schemeClr>
                  </a:solidFill>
                  <a:ea typeface="맑은 고딕" pitchFamily="50" charset="-127"/>
                  <a:cs typeface="Arial" charset="0"/>
                </a:rPr>
                <a:t>카드</a:t>
              </a:r>
              <a:endParaRPr kumimoji="0" lang="en-US" altLang="ko-KR" sz="900" b="1" dirty="0">
                <a:solidFill>
                  <a:schemeClr val="bg1">
                    <a:lumMod val="75000"/>
                  </a:schemeClr>
                </a:solidFill>
                <a:ea typeface="맑은 고딕" pitchFamily="50" charset="-127"/>
                <a:cs typeface="Arial" charset="0"/>
              </a:endParaRPr>
            </a:p>
          </p:txBody>
        </p:sp>
        <p:sp>
          <p:nvSpPr>
            <p:cNvPr id="50" name="TextBox 113">
              <a:extLst>
                <a:ext uri="{FF2B5EF4-FFF2-40B4-BE49-F238E27FC236}">
                  <a16:creationId xmlns:a16="http://schemas.microsoft.com/office/drawing/2014/main" id="{F4986F37-43E8-4FEE-A216-97AD2C86A3E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6430" y="1577406"/>
              <a:ext cx="1692916" cy="2615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72000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eaLnBrk="1" hangingPunct="1">
                <a:spcAft>
                  <a:spcPts val="1700"/>
                </a:spcAft>
              </a:pPr>
              <a:r>
                <a:rPr kumimoji="0" lang="en-US" altLang="ko-KR" sz="900" b="1">
                  <a:solidFill>
                    <a:schemeClr val="bg1">
                      <a:lumMod val="75000"/>
                    </a:schemeClr>
                  </a:solidFill>
                  <a:ea typeface="맑은 고딕" pitchFamily="50" charset="-127"/>
                  <a:cs typeface="Arial" charset="0"/>
                </a:rPr>
                <a:t>2</a:t>
              </a:r>
              <a:r>
                <a:rPr kumimoji="0" lang="ko-KR" altLang="en-US" sz="900" b="1" dirty="0">
                  <a:solidFill>
                    <a:schemeClr val="bg1">
                      <a:lumMod val="75000"/>
                    </a:schemeClr>
                  </a:solidFill>
                  <a:ea typeface="맑은 고딕" pitchFamily="50" charset="-127"/>
                  <a:cs typeface="Arial" charset="0"/>
                </a:rPr>
                <a:t>카드</a:t>
              </a:r>
              <a:endParaRPr kumimoji="0" lang="en-US" altLang="ko-KR" sz="900" b="1" dirty="0">
                <a:solidFill>
                  <a:schemeClr val="bg1">
                    <a:lumMod val="75000"/>
                  </a:schemeClr>
                </a:solidFill>
                <a:ea typeface="맑은 고딕" pitchFamily="50" charset="-127"/>
                <a:cs typeface="Arial" charset="0"/>
              </a:endParaRPr>
            </a:p>
          </p:txBody>
        </p:sp>
        <p:sp>
          <p:nvSpPr>
            <p:cNvPr id="51" name="TextBox 113">
              <a:extLst>
                <a:ext uri="{FF2B5EF4-FFF2-40B4-BE49-F238E27FC236}">
                  <a16:creationId xmlns:a16="http://schemas.microsoft.com/office/drawing/2014/main" id="{A6791EF4-6887-4CF5-AB6F-2DE153A23A2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3788" y="1893664"/>
              <a:ext cx="1692916" cy="2615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72000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eaLnBrk="1" hangingPunct="1">
                <a:spcAft>
                  <a:spcPts val="1700"/>
                </a:spcAft>
              </a:pPr>
              <a:r>
                <a:rPr kumimoji="0" lang="en-US" altLang="ko-KR" sz="900" b="1" dirty="0">
                  <a:solidFill>
                    <a:schemeClr val="bg1">
                      <a:lumMod val="75000"/>
                    </a:schemeClr>
                  </a:solidFill>
                  <a:ea typeface="맑은 고딕" pitchFamily="50" charset="-127"/>
                  <a:cs typeface="Arial" charset="0"/>
                </a:rPr>
                <a:t>3</a:t>
              </a:r>
              <a:r>
                <a:rPr kumimoji="0" lang="ko-KR" altLang="en-US" sz="900" b="1" dirty="0">
                  <a:solidFill>
                    <a:schemeClr val="bg1">
                      <a:lumMod val="75000"/>
                    </a:schemeClr>
                  </a:solidFill>
                  <a:ea typeface="맑은 고딕" pitchFamily="50" charset="-127"/>
                  <a:cs typeface="Arial" charset="0"/>
                </a:rPr>
                <a:t>카드</a:t>
              </a:r>
              <a:endParaRPr kumimoji="0" lang="en-US" altLang="ko-KR" sz="900" b="1" dirty="0">
                <a:solidFill>
                  <a:schemeClr val="bg1">
                    <a:lumMod val="75000"/>
                  </a:schemeClr>
                </a:solidFill>
                <a:ea typeface="맑은 고딕" pitchFamily="50" charset="-127"/>
                <a:cs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367806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1B2CF2B7-5765-4FF0-86F4-388C2B7C6D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191" y="1296480"/>
            <a:ext cx="8676471" cy="4129739"/>
          </a:xfrm>
          <a:prstGeom prst="rect">
            <a:avLst/>
          </a:prstGeom>
        </p:spPr>
      </p:pic>
      <p:sp>
        <p:nvSpPr>
          <p:cNvPr id="7" name="액자 6">
            <a:extLst>
              <a:ext uri="{FF2B5EF4-FFF2-40B4-BE49-F238E27FC236}">
                <a16:creationId xmlns:a16="http://schemas.microsoft.com/office/drawing/2014/main" id="{5A5C3D58-CEC1-4671-95D2-4142BE84C56C}"/>
              </a:ext>
            </a:extLst>
          </p:cNvPr>
          <p:cNvSpPr/>
          <p:nvPr/>
        </p:nvSpPr>
        <p:spPr>
          <a:xfrm>
            <a:off x="1794933" y="2302933"/>
            <a:ext cx="1608667" cy="885342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 dirty="0"/>
              <a:t>MGT002</a:t>
            </a:r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 err="1"/>
              <a:t>메인페이지</a:t>
            </a:r>
            <a:r>
              <a:rPr lang="ko-KR" altLang="en-US" dirty="0"/>
              <a:t> </a:t>
            </a:r>
            <a:r>
              <a:rPr lang="en-US" altLang="ko-KR" dirty="0"/>
              <a:t>- </a:t>
            </a:r>
            <a:r>
              <a:rPr lang="ko-KR" altLang="en-US" dirty="0"/>
              <a:t>스프레드선택 메뉴</a:t>
            </a:r>
            <a:r>
              <a:rPr lang="en-US" altLang="ko-KR" dirty="0"/>
              <a:t>(</a:t>
            </a:r>
            <a:r>
              <a:rPr lang="ko-KR" altLang="en-US" dirty="0"/>
              <a:t>카드 선택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3" name="텍스트 개체 틀 12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0" name="텍스트 개체 틀 9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/>
              <a:t>1.0</a:t>
            </a:r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5" name="모서리가 둥근 사각형 설명선 6">
            <a:extLst>
              <a:ext uri="{FF2B5EF4-FFF2-40B4-BE49-F238E27FC236}">
                <a16:creationId xmlns:a16="http://schemas.microsoft.com/office/drawing/2014/main" id="{C6D4D1A0-DFA1-40A5-9733-130DE7EF1179}"/>
              </a:ext>
            </a:extLst>
          </p:cNvPr>
          <p:cNvSpPr/>
          <p:nvPr/>
        </p:nvSpPr>
        <p:spPr>
          <a:xfrm>
            <a:off x="1691664" y="1115568"/>
            <a:ext cx="436971" cy="412237"/>
          </a:xfrm>
          <a:prstGeom prst="wedgeRoundRectCallout">
            <a:avLst>
              <a:gd name="adj1" fmla="val -69222"/>
              <a:gd name="adj2" fmla="val 45528"/>
              <a:gd name="adj3" fmla="val 16667"/>
            </a:avLst>
          </a:prstGeom>
          <a:solidFill>
            <a:srgbClr val="FF0000"/>
          </a:solidFill>
          <a:ln w="3175">
            <a:solidFill>
              <a:srgbClr val="C00000"/>
            </a:solidFill>
            <a:prstDash val="soli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1100" b="1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  <a:cs typeface="나눔고딕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  <a:cs typeface="나눔고딕"/>
            </a:endParaRPr>
          </a:p>
        </p:txBody>
      </p:sp>
      <p:sp>
        <p:nvSpPr>
          <p:cNvPr id="17" name="모서리가 둥근 사각형 설명선 6">
            <a:extLst>
              <a:ext uri="{FF2B5EF4-FFF2-40B4-BE49-F238E27FC236}">
                <a16:creationId xmlns:a16="http://schemas.microsoft.com/office/drawing/2014/main" id="{2A468C01-551D-42CE-8FA4-D8116BBD9B2C}"/>
              </a:ext>
            </a:extLst>
          </p:cNvPr>
          <p:cNvSpPr/>
          <p:nvPr/>
        </p:nvSpPr>
        <p:spPr>
          <a:xfrm>
            <a:off x="8443409" y="884243"/>
            <a:ext cx="436971" cy="412237"/>
          </a:xfrm>
          <a:prstGeom prst="wedgeRoundRectCallout">
            <a:avLst>
              <a:gd name="adj1" fmla="val -69222"/>
              <a:gd name="adj2" fmla="val 45528"/>
              <a:gd name="adj3" fmla="val 16667"/>
            </a:avLst>
          </a:prstGeom>
          <a:solidFill>
            <a:srgbClr val="FF0000"/>
          </a:solidFill>
          <a:ln w="3175">
            <a:solidFill>
              <a:srgbClr val="C00000"/>
            </a:solidFill>
            <a:prstDash val="soli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1100" b="1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  <a:cs typeface="나눔고딕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  <a:cs typeface="나눔고딕"/>
            </a:endParaRPr>
          </a:p>
        </p:txBody>
      </p:sp>
      <p:sp>
        <p:nvSpPr>
          <p:cNvPr id="18" name="모서리가 둥근 사각형 설명선 6">
            <a:extLst>
              <a:ext uri="{FF2B5EF4-FFF2-40B4-BE49-F238E27FC236}">
                <a16:creationId xmlns:a16="http://schemas.microsoft.com/office/drawing/2014/main" id="{B5D1F9BC-7392-4FF8-BC3D-3BCA9F89742F}"/>
              </a:ext>
            </a:extLst>
          </p:cNvPr>
          <p:cNvSpPr/>
          <p:nvPr/>
        </p:nvSpPr>
        <p:spPr>
          <a:xfrm>
            <a:off x="3042589" y="2196785"/>
            <a:ext cx="436971" cy="412237"/>
          </a:xfrm>
          <a:prstGeom prst="wedgeRoundRectCallout">
            <a:avLst>
              <a:gd name="adj1" fmla="val -69222"/>
              <a:gd name="adj2" fmla="val 45528"/>
              <a:gd name="adj3" fmla="val 16667"/>
            </a:avLst>
          </a:prstGeom>
          <a:solidFill>
            <a:srgbClr val="FF0000"/>
          </a:solidFill>
          <a:ln w="3175">
            <a:solidFill>
              <a:srgbClr val="C00000"/>
            </a:solidFill>
            <a:prstDash val="soli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1100" b="1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  <a:cs typeface="나눔고딕"/>
              </a:rPr>
              <a:t>3</a:t>
            </a:r>
            <a:endParaRPr lang="ko-KR" altLang="en-US" sz="1100" b="1" dirty="0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  <a:cs typeface="나눔고딕"/>
            </a:endParaRPr>
          </a:p>
        </p:txBody>
      </p:sp>
      <p:sp>
        <p:nvSpPr>
          <p:cNvPr id="19" name="모서리가 둥근 사각형 설명선 6">
            <a:extLst>
              <a:ext uri="{FF2B5EF4-FFF2-40B4-BE49-F238E27FC236}">
                <a16:creationId xmlns:a16="http://schemas.microsoft.com/office/drawing/2014/main" id="{183C408B-65F7-4678-B92B-DA929D041350}"/>
              </a:ext>
            </a:extLst>
          </p:cNvPr>
          <p:cNvSpPr/>
          <p:nvPr/>
        </p:nvSpPr>
        <p:spPr>
          <a:xfrm>
            <a:off x="7292856" y="2196784"/>
            <a:ext cx="436971" cy="412237"/>
          </a:xfrm>
          <a:prstGeom prst="wedgeRoundRectCallout">
            <a:avLst>
              <a:gd name="adj1" fmla="val -69222"/>
              <a:gd name="adj2" fmla="val 45528"/>
              <a:gd name="adj3" fmla="val 16667"/>
            </a:avLst>
          </a:prstGeom>
          <a:solidFill>
            <a:srgbClr val="FF0000"/>
          </a:solidFill>
          <a:ln w="3175">
            <a:solidFill>
              <a:srgbClr val="C00000"/>
            </a:solidFill>
            <a:prstDash val="soli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1100" b="1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  <a:cs typeface="나눔고딕"/>
              </a:rPr>
              <a:t>4</a:t>
            </a:r>
            <a:endParaRPr lang="ko-KR" altLang="en-US" sz="1100" b="1" dirty="0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  <a:cs typeface="나눔고딕"/>
            </a:endParaRPr>
          </a:p>
        </p:txBody>
      </p:sp>
      <p:sp>
        <p:nvSpPr>
          <p:cNvPr id="20" name="모서리가 둥근 사각형 설명선 6">
            <a:extLst>
              <a:ext uri="{FF2B5EF4-FFF2-40B4-BE49-F238E27FC236}">
                <a16:creationId xmlns:a16="http://schemas.microsoft.com/office/drawing/2014/main" id="{A16E9141-EBCD-4DB3-9D5D-D7D57D4A7DBC}"/>
              </a:ext>
            </a:extLst>
          </p:cNvPr>
          <p:cNvSpPr/>
          <p:nvPr/>
        </p:nvSpPr>
        <p:spPr>
          <a:xfrm>
            <a:off x="3261074" y="3014746"/>
            <a:ext cx="436971" cy="412237"/>
          </a:xfrm>
          <a:prstGeom prst="wedgeRoundRectCallout">
            <a:avLst>
              <a:gd name="adj1" fmla="val -69222"/>
              <a:gd name="adj2" fmla="val 45528"/>
              <a:gd name="adj3" fmla="val 16667"/>
            </a:avLst>
          </a:prstGeom>
          <a:solidFill>
            <a:srgbClr val="FF0000"/>
          </a:solidFill>
          <a:ln w="3175">
            <a:solidFill>
              <a:srgbClr val="C00000"/>
            </a:solidFill>
            <a:prstDash val="soli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1100" b="1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  <a:cs typeface="나눔고딕"/>
              </a:rPr>
              <a:t>5</a:t>
            </a:r>
            <a:endParaRPr lang="ko-KR" altLang="en-US" sz="1100" b="1" dirty="0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  <a:cs typeface="나눔고딕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498CF80-0BF1-4463-BA2B-E8E32A9C5185}"/>
              </a:ext>
            </a:extLst>
          </p:cNvPr>
          <p:cNvSpPr txBox="1"/>
          <p:nvPr/>
        </p:nvSpPr>
        <p:spPr>
          <a:xfrm>
            <a:off x="9622465" y="900867"/>
            <a:ext cx="2378480" cy="3744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스프레드 선택 페이지</a:t>
            </a:r>
            <a:r>
              <a:rPr lang="en-US" altLang="ko-KR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2</a:t>
            </a:r>
          </a:p>
          <a:p>
            <a:pPr>
              <a:lnSpc>
                <a:spcPct val="150000"/>
              </a:lnSpc>
            </a:pPr>
            <a:endParaRPr lang="en-US" altLang="ko-KR" sz="16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ko-KR" altLang="en-US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로그인 페이지로 전환 및 로그아웃 버튼 및 개인정보 페이지</a:t>
            </a:r>
            <a:endParaRPr lang="en-US" altLang="ko-KR" sz="16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ko-KR" altLang="en-US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스프레드 선택 </a:t>
            </a:r>
            <a:r>
              <a:rPr lang="ko-KR" altLang="en-US" sz="16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메뉴바</a:t>
            </a:r>
            <a:endParaRPr lang="en-US" altLang="ko-KR" sz="16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en-US" altLang="ko-KR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숫자로 뽑기</a:t>
            </a:r>
            <a:endParaRPr lang="en-US" altLang="ko-KR" sz="16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ko-KR" altLang="en-US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이미지</a:t>
            </a:r>
            <a:endParaRPr lang="en-US" altLang="ko-KR" sz="16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ko-KR" altLang="en-US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자동선택 버튼</a:t>
            </a:r>
            <a:endParaRPr lang="en-US" altLang="ko-KR" sz="16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5DFB3AA-C4B4-4001-93A8-4DAFFE276B77}"/>
              </a:ext>
            </a:extLst>
          </p:cNvPr>
          <p:cNvGrpSpPr/>
          <p:nvPr/>
        </p:nvGrpSpPr>
        <p:grpSpPr>
          <a:xfrm>
            <a:off x="304858" y="1431781"/>
            <a:ext cx="1406174" cy="2720774"/>
            <a:chOff x="290345" y="876468"/>
            <a:chExt cx="2541574" cy="3083094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764F6CE7-BE70-4E2E-84AC-A6232D66486A}"/>
                </a:ext>
              </a:extLst>
            </p:cNvPr>
            <p:cNvSpPr/>
            <p:nvPr/>
          </p:nvSpPr>
          <p:spPr bwMode="auto">
            <a:xfrm>
              <a:off x="290345" y="876468"/>
              <a:ext cx="2534612" cy="308309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3175">
              <a:noFill/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EA94853F-FAF7-4373-8D25-6E6BAC43E04E}"/>
                </a:ext>
              </a:extLst>
            </p:cNvPr>
            <p:cNvCxnSpPr/>
            <p:nvPr/>
          </p:nvCxnSpPr>
          <p:spPr>
            <a:xfrm>
              <a:off x="304631" y="1193823"/>
              <a:ext cx="2527288" cy="0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7D80A444-25B2-4CDF-B7AD-90B75423277A}"/>
                </a:ext>
              </a:extLst>
            </p:cNvPr>
            <p:cNvCxnSpPr/>
            <p:nvPr/>
          </p:nvCxnSpPr>
          <p:spPr>
            <a:xfrm>
              <a:off x="304631" y="1531146"/>
              <a:ext cx="2527288" cy="0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D902F9FD-ACC5-452B-B423-7EF2F4A91DF8}"/>
                </a:ext>
              </a:extLst>
            </p:cNvPr>
            <p:cNvCxnSpPr/>
            <p:nvPr/>
          </p:nvCxnSpPr>
          <p:spPr>
            <a:xfrm>
              <a:off x="304631" y="1856830"/>
              <a:ext cx="2527288" cy="0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3627C2C5-77B1-427F-979E-9AF9D630DDEA}"/>
                </a:ext>
              </a:extLst>
            </p:cNvPr>
            <p:cNvCxnSpPr/>
            <p:nvPr/>
          </p:nvCxnSpPr>
          <p:spPr>
            <a:xfrm>
              <a:off x="304631" y="2180680"/>
              <a:ext cx="2527288" cy="0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113">
              <a:extLst>
                <a:ext uri="{FF2B5EF4-FFF2-40B4-BE49-F238E27FC236}">
                  <a16:creationId xmlns:a16="http://schemas.microsoft.com/office/drawing/2014/main" id="{E1DF89A8-A729-4F33-A69D-A8F97267004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4560" y="907865"/>
              <a:ext cx="1692916" cy="2615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72000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eaLnBrk="1" hangingPunct="1">
                <a:spcAft>
                  <a:spcPts val="1700"/>
                </a:spcAft>
              </a:pPr>
              <a:r>
                <a:rPr kumimoji="0" lang="ko-KR" altLang="en-US" sz="900" b="1" dirty="0">
                  <a:solidFill>
                    <a:schemeClr val="bg1">
                      <a:lumMod val="75000"/>
                    </a:schemeClr>
                  </a:solidFill>
                  <a:ea typeface="맑은 고딕" pitchFamily="50" charset="-127"/>
                  <a:cs typeface="Arial" charset="0"/>
                </a:rPr>
                <a:t>홈</a:t>
              </a:r>
              <a:endParaRPr kumimoji="0" lang="en-US" altLang="ko-KR" sz="900" b="1" dirty="0">
                <a:solidFill>
                  <a:schemeClr val="bg1">
                    <a:lumMod val="75000"/>
                  </a:schemeClr>
                </a:solidFill>
                <a:ea typeface="맑은 고딕" pitchFamily="50" charset="-127"/>
                <a:cs typeface="Arial" charset="0"/>
              </a:endParaRPr>
            </a:p>
          </p:txBody>
        </p: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310E6264-1F5D-4EE7-BC34-43CB43101BF5}"/>
                </a:ext>
              </a:extLst>
            </p:cNvPr>
            <p:cNvCxnSpPr/>
            <p:nvPr/>
          </p:nvCxnSpPr>
          <p:spPr>
            <a:xfrm>
              <a:off x="304631" y="2180680"/>
              <a:ext cx="2527288" cy="0"/>
            </a:xfrm>
            <a:prstGeom prst="line">
              <a:avLst/>
            </a:prstGeom>
            <a:ln w="3175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3D297DD5-470A-49AF-854C-8628E3DAF1A1}"/>
                </a:ext>
              </a:extLst>
            </p:cNvPr>
            <p:cNvSpPr/>
            <p:nvPr/>
          </p:nvSpPr>
          <p:spPr bwMode="auto">
            <a:xfrm>
              <a:off x="290346" y="2180680"/>
              <a:ext cx="2534612" cy="225863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3175">
              <a:noFill/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0" name="TextBox 113">
              <a:extLst>
                <a:ext uri="{FF2B5EF4-FFF2-40B4-BE49-F238E27FC236}">
                  <a16:creationId xmlns:a16="http://schemas.microsoft.com/office/drawing/2014/main" id="{3CAF90C4-3BEC-46C8-838A-83BAB9A247A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80382" y="2193408"/>
              <a:ext cx="1836405" cy="2000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72000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eaLnBrk="1" hangingPunct="1">
                <a:spcAft>
                  <a:spcPts val="1700"/>
                </a:spcAft>
              </a:pPr>
              <a:r>
                <a:rPr kumimoji="0" lang="en-US" altLang="ko-KR" sz="700" b="1" dirty="0">
                  <a:solidFill>
                    <a:schemeClr val="bg1">
                      <a:lumMod val="95000"/>
                    </a:schemeClr>
                  </a:solidFill>
                  <a:ea typeface="맑은 고딕" pitchFamily="50" charset="-127"/>
                  <a:cs typeface="Arial" charset="0"/>
                </a:rPr>
                <a:t>MENU PACKAGE 1</a:t>
              </a:r>
            </a:p>
          </p:txBody>
        </p: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A5B1F4D2-AB06-4B6C-9F27-5CFF278AAE45}"/>
                </a:ext>
              </a:extLst>
            </p:cNvPr>
            <p:cNvCxnSpPr/>
            <p:nvPr/>
          </p:nvCxnSpPr>
          <p:spPr>
            <a:xfrm>
              <a:off x="304631" y="2734241"/>
              <a:ext cx="2527288" cy="0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2367E96C-226E-4B12-89F3-B31F3E50D5B5}"/>
                </a:ext>
              </a:extLst>
            </p:cNvPr>
            <p:cNvCxnSpPr/>
            <p:nvPr/>
          </p:nvCxnSpPr>
          <p:spPr>
            <a:xfrm>
              <a:off x="304631" y="3058091"/>
              <a:ext cx="2527288" cy="0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113">
              <a:extLst>
                <a:ext uri="{FF2B5EF4-FFF2-40B4-BE49-F238E27FC236}">
                  <a16:creationId xmlns:a16="http://schemas.microsoft.com/office/drawing/2014/main" id="{C17D625D-490B-4877-913E-EC70010DDD0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9116" y="2456588"/>
              <a:ext cx="1489717" cy="13340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72000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eaLnBrk="1" hangingPunct="1">
                <a:spcAft>
                  <a:spcPts val="1700"/>
                </a:spcAft>
              </a:pPr>
              <a:r>
                <a:rPr kumimoji="0" lang="ko-KR" altLang="en-US" sz="700" b="1" dirty="0" err="1">
                  <a:solidFill>
                    <a:schemeClr val="bg1">
                      <a:lumMod val="75000"/>
                    </a:schemeClr>
                  </a:solidFill>
                  <a:ea typeface="맑은 고딕" pitchFamily="50" charset="-127"/>
                  <a:cs typeface="Arial" charset="0"/>
                </a:rPr>
                <a:t>드래곤라자</a:t>
              </a:r>
              <a:endParaRPr kumimoji="0" lang="en-US" altLang="ko-KR" sz="700" b="1" dirty="0">
                <a:solidFill>
                  <a:schemeClr val="bg1">
                    <a:lumMod val="75000"/>
                  </a:schemeClr>
                </a:solidFill>
                <a:ea typeface="맑은 고딕" pitchFamily="50" charset="-127"/>
                <a:cs typeface="Arial" charset="0"/>
              </a:endParaRPr>
            </a:p>
            <a:p>
              <a:pPr eaLnBrk="1" hangingPunct="1">
                <a:spcAft>
                  <a:spcPts val="1700"/>
                </a:spcAft>
              </a:pPr>
              <a:r>
                <a:rPr kumimoji="0" lang="ko-KR" altLang="en-US" sz="700" b="1" dirty="0" err="1">
                  <a:solidFill>
                    <a:schemeClr val="bg1">
                      <a:lumMod val="75000"/>
                    </a:schemeClr>
                  </a:solidFill>
                  <a:ea typeface="맑은 고딕" pitchFamily="50" charset="-127"/>
                  <a:cs typeface="Arial" charset="0"/>
                </a:rPr>
                <a:t>메지컬</a:t>
              </a:r>
              <a:endParaRPr kumimoji="0" lang="en-US" altLang="ko-KR" sz="700" b="1" dirty="0">
                <a:solidFill>
                  <a:schemeClr val="bg1">
                    <a:lumMod val="75000"/>
                  </a:schemeClr>
                </a:solidFill>
                <a:ea typeface="맑은 고딕" pitchFamily="50" charset="-127"/>
                <a:cs typeface="Arial" charset="0"/>
              </a:endParaRPr>
            </a:p>
            <a:p>
              <a:pPr eaLnBrk="1" hangingPunct="1">
                <a:spcAft>
                  <a:spcPts val="1700"/>
                </a:spcAft>
              </a:pPr>
              <a:r>
                <a:rPr kumimoji="0" lang="ko-KR" altLang="en-US" sz="700" b="1" dirty="0">
                  <a:solidFill>
                    <a:schemeClr val="bg1">
                      <a:lumMod val="75000"/>
                    </a:schemeClr>
                  </a:solidFill>
                  <a:ea typeface="맑은 고딕" pitchFamily="50" charset="-127"/>
                  <a:cs typeface="Arial" charset="0"/>
                </a:rPr>
                <a:t>양자택일</a:t>
              </a:r>
              <a:endParaRPr kumimoji="0" lang="en-US" altLang="ko-KR" sz="700" b="1" dirty="0">
                <a:solidFill>
                  <a:schemeClr val="bg1">
                    <a:lumMod val="75000"/>
                  </a:schemeClr>
                </a:solidFill>
                <a:ea typeface="맑은 고딕" pitchFamily="50" charset="-127"/>
                <a:cs typeface="Arial" charset="0"/>
              </a:endParaRPr>
            </a:p>
            <a:p>
              <a:pPr eaLnBrk="1" hangingPunct="1">
                <a:spcAft>
                  <a:spcPts val="1700"/>
                </a:spcAft>
              </a:pPr>
              <a:r>
                <a:rPr kumimoji="0" lang="ko-KR" altLang="en-US" sz="700" b="1" dirty="0" err="1">
                  <a:solidFill>
                    <a:schemeClr val="bg1">
                      <a:lumMod val="75000"/>
                    </a:schemeClr>
                  </a:solidFill>
                  <a:ea typeface="맑은 고딕" pitchFamily="50" charset="-127"/>
                  <a:cs typeface="Arial" charset="0"/>
                </a:rPr>
                <a:t>켈틱</a:t>
              </a:r>
              <a:r>
                <a:rPr kumimoji="0" lang="ko-KR" altLang="en-US" sz="700" b="1" dirty="0">
                  <a:solidFill>
                    <a:schemeClr val="bg1">
                      <a:lumMod val="75000"/>
                    </a:schemeClr>
                  </a:solidFill>
                  <a:ea typeface="맑은 고딕" pitchFamily="50" charset="-127"/>
                  <a:cs typeface="Arial" charset="0"/>
                </a:rPr>
                <a:t> 크로스</a:t>
              </a:r>
              <a:endParaRPr kumimoji="0" lang="en-US" altLang="ko-KR" sz="700" b="1" dirty="0">
                <a:solidFill>
                  <a:schemeClr val="bg1">
                    <a:lumMod val="75000"/>
                  </a:schemeClr>
                </a:solidFill>
                <a:ea typeface="맑은 고딕" pitchFamily="50" charset="-127"/>
                <a:cs typeface="Arial" charset="0"/>
              </a:endParaRPr>
            </a:p>
          </p:txBody>
        </p: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9C3EBC73-2C48-499D-8B76-19B001A4C781}"/>
                </a:ext>
              </a:extLst>
            </p:cNvPr>
            <p:cNvCxnSpPr/>
            <p:nvPr/>
          </p:nvCxnSpPr>
          <p:spPr>
            <a:xfrm>
              <a:off x="304631" y="2406543"/>
              <a:ext cx="2527288" cy="0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25B81BC3-5E9B-440D-B2D0-C50CE0F49ED9}"/>
                </a:ext>
              </a:extLst>
            </p:cNvPr>
            <p:cNvCxnSpPr/>
            <p:nvPr/>
          </p:nvCxnSpPr>
          <p:spPr>
            <a:xfrm>
              <a:off x="304631" y="3393779"/>
              <a:ext cx="2527288" cy="0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21F59AB9-3C69-459C-A5C0-6D7BE4EA56C1}"/>
                </a:ext>
              </a:extLst>
            </p:cNvPr>
            <p:cNvCxnSpPr/>
            <p:nvPr/>
          </p:nvCxnSpPr>
          <p:spPr>
            <a:xfrm>
              <a:off x="304631" y="2180680"/>
              <a:ext cx="2527288" cy="0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L 도형 48">
              <a:extLst>
                <a:ext uri="{FF2B5EF4-FFF2-40B4-BE49-F238E27FC236}">
                  <a16:creationId xmlns:a16="http://schemas.microsoft.com/office/drawing/2014/main" id="{46A9F218-7F9E-482F-A0E9-021A04A1A5B4}"/>
                </a:ext>
              </a:extLst>
            </p:cNvPr>
            <p:cNvSpPr/>
            <p:nvPr/>
          </p:nvSpPr>
          <p:spPr>
            <a:xfrm rot="13500000">
              <a:off x="2587884" y="1320712"/>
              <a:ext cx="114701" cy="114701"/>
            </a:xfrm>
            <a:prstGeom prst="corner">
              <a:avLst>
                <a:gd name="adj1" fmla="val 33756"/>
                <a:gd name="adj2" fmla="val 35279"/>
              </a:avLst>
            </a:prstGeom>
            <a:solidFill>
              <a:schemeClr val="bg1">
                <a:lumMod val="85000"/>
              </a:schemeClr>
            </a:solidFill>
            <a:ln w="9525">
              <a:noFill/>
              <a:prstDash val="dot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endParaRPr lang="ko-KR" altLang="en-US" sz="1100" b="1" dirty="0">
                <a:latin typeface="나눔고딕"/>
                <a:ea typeface="나눔고딕"/>
                <a:cs typeface="나눔고딕"/>
              </a:endParaRPr>
            </a:p>
          </p:txBody>
        </p:sp>
        <p:sp>
          <p:nvSpPr>
            <p:cNvPr id="50" name="L 도형 49">
              <a:extLst>
                <a:ext uri="{FF2B5EF4-FFF2-40B4-BE49-F238E27FC236}">
                  <a16:creationId xmlns:a16="http://schemas.microsoft.com/office/drawing/2014/main" id="{9A9041FB-3432-4F6B-B47A-AFA5933EFB5C}"/>
                </a:ext>
              </a:extLst>
            </p:cNvPr>
            <p:cNvSpPr/>
            <p:nvPr/>
          </p:nvSpPr>
          <p:spPr>
            <a:xfrm rot="13500000">
              <a:off x="2587885" y="1632654"/>
              <a:ext cx="114701" cy="114701"/>
            </a:xfrm>
            <a:prstGeom prst="corner">
              <a:avLst>
                <a:gd name="adj1" fmla="val 33756"/>
                <a:gd name="adj2" fmla="val 35279"/>
              </a:avLst>
            </a:prstGeom>
            <a:solidFill>
              <a:schemeClr val="bg1">
                <a:lumMod val="85000"/>
              </a:schemeClr>
            </a:solidFill>
            <a:ln w="9525">
              <a:noFill/>
              <a:prstDash val="dot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endParaRPr lang="ko-KR" altLang="en-US" sz="1100" b="1" dirty="0">
                <a:latin typeface="나눔고딕"/>
                <a:ea typeface="나눔고딕"/>
                <a:cs typeface="나눔고딕"/>
              </a:endParaRPr>
            </a:p>
          </p:txBody>
        </p:sp>
        <p:sp>
          <p:nvSpPr>
            <p:cNvPr id="51" name="L 도형 50">
              <a:extLst>
                <a:ext uri="{FF2B5EF4-FFF2-40B4-BE49-F238E27FC236}">
                  <a16:creationId xmlns:a16="http://schemas.microsoft.com/office/drawing/2014/main" id="{BD392EC9-6241-4751-839B-A7B58D68854B}"/>
                </a:ext>
              </a:extLst>
            </p:cNvPr>
            <p:cNvSpPr/>
            <p:nvPr/>
          </p:nvSpPr>
          <p:spPr>
            <a:xfrm rot="13500000">
              <a:off x="2587885" y="1973173"/>
              <a:ext cx="114701" cy="114701"/>
            </a:xfrm>
            <a:prstGeom prst="corner">
              <a:avLst>
                <a:gd name="adj1" fmla="val 33756"/>
                <a:gd name="adj2" fmla="val 35279"/>
              </a:avLst>
            </a:prstGeom>
            <a:solidFill>
              <a:schemeClr val="bg1">
                <a:lumMod val="85000"/>
              </a:schemeClr>
            </a:solidFill>
            <a:ln w="9525">
              <a:noFill/>
              <a:prstDash val="dot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endParaRPr lang="ko-KR" altLang="en-US" sz="1100" b="1" dirty="0">
                <a:latin typeface="나눔고딕"/>
                <a:ea typeface="나눔고딕"/>
                <a:cs typeface="나눔고딕"/>
              </a:endParaRPr>
            </a:p>
          </p:txBody>
        </p:sp>
        <p:sp>
          <p:nvSpPr>
            <p:cNvPr id="53" name="TextBox 113">
              <a:extLst>
                <a:ext uri="{FF2B5EF4-FFF2-40B4-BE49-F238E27FC236}">
                  <a16:creationId xmlns:a16="http://schemas.microsoft.com/office/drawing/2014/main" id="{CE611590-0E2D-47DD-AE4F-66714E8802F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9116" y="1301877"/>
              <a:ext cx="1692916" cy="2266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72000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eaLnBrk="1" hangingPunct="1">
                <a:spcAft>
                  <a:spcPts val="1700"/>
                </a:spcAft>
              </a:pPr>
              <a:endParaRPr kumimoji="0" lang="en-US" altLang="ko-KR" sz="700" b="1" dirty="0">
                <a:solidFill>
                  <a:schemeClr val="bg1">
                    <a:lumMod val="75000"/>
                  </a:schemeClr>
                </a:solidFill>
                <a:ea typeface="맑은 고딕" pitchFamily="50" charset="-127"/>
                <a:cs typeface="Arial" charset="0"/>
              </a:endParaRPr>
            </a:p>
          </p:txBody>
        </p:sp>
        <p:sp>
          <p:nvSpPr>
            <p:cNvPr id="54" name="TextBox 113">
              <a:extLst>
                <a:ext uri="{FF2B5EF4-FFF2-40B4-BE49-F238E27FC236}">
                  <a16:creationId xmlns:a16="http://schemas.microsoft.com/office/drawing/2014/main" id="{F75620C1-F130-47AD-9FD4-0237648FFB0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7516" y="1235802"/>
              <a:ext cx="1692916" cy="2615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72000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eaLnBrk="1" hangingPunct="1">
                <a:spcAft>
                  <a:spcPts val="1700"/>
                </a:spcAft>
              </a:pPr>
              <a:r>
                <a:rPr kumimoji="0" lang="en-US" altLang="ko-KR" sz="900" b="1" dirty="0">
                  <a:solidFill>
                    <a:schemeClr val="bg1">
                      <a:lumMod val="75000"/>
                    </a:schemeClr>
                  </a:solidFill>
                  <a:ea typeface="맑은 고딕" pitchFamily="50" charset="-127"/>
                  <a:cs typeface="Arial" charset="0"/>
                </a:rPr>
                <a:t>1</a:t>
              </a:r>
              <a:r>
                <a:rPr kumimoji="0" lang="ko-KR" altLang="en-US" sz="900" b="1" dirty="0">
                  <a:solidFill>
                    <a:schemeClr val="bg1">
                      <a:lumMod val="75000"/>
                    </a:schemeClr>
                  </a:solidFill>
                  <a:ea typeface="맑은 고딕" pitchFamily="50" charset="-127"/>
                  <a:cs typeface="Arial" charset="0"/>
                </a:rPr>
                <a:t>카드</a:t>
              </a:r>
              <a:endParaRPr kumimoji="0" lang="en-US" altLang="ko-KR" sz="900" b="1" dirty="0">
                <a:solidFill>
                  <a:schemeClr val="bg1">
                    <a:lumMod val="75000"/>
                  </a:schemeClr>
                </a:solidFill>
                <a:ea typeface="맑은 고딕" pitchFamily="50" charset="-127"/>
                <a:cs typeface="Arial" charset="0"/>
              </a:endParaRPr>
            </a:p>
          </p:txBody>
        </p:sp>
        <p:sp>
          <p:nvSpPr>
            <p:cNvPr id="55" name="TextBox 113">
              <a:extLst>
                <a:ext uri="{FF2B5EF4-FFF2-40B4-BE49-F238E27FC236}">
                  <a16:creationId xmlns:a16="http://schemas.microsoft.com/office/drawing/2014/main" id="{9FF3D015-5D52-47E2-B072-24C9F4B7D81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6430" y="1577406"/>
              <a:ext cx="1692916" cy="2615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72000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eaLnBrk="1" hangingPunct="1">
                <a:spcAft>
                  <a:spcPts val="1700"/>
                </a:spcAft>
              </a:pPr>
              <a:r>
                <a:rPr kumimoji="0" lang="en-US" altLang="ko-KR" sz="900" b="1">
                  <a:solidFill>
                    <a:schemeClr val="bg1">
                      <a:lumMod val="75000"/>
                    </a:schemeClr>
                  </a:solidFill>
                  <a:ea typeface="맑은 고딕" pitchFamily="50" charset="-127"/>
                  <a:cs typeface="Arial" charset="0"/>
                </a:rPr>
                <a:t>2</a:t>
              </a:r>
              <a:r>
                <a:rPr kumimoji="0" lang="ko-KR" altLang="en-US" sz="900" b="1" dirty="0">
                  <a:solidFill>
                    <a:schemeClr val="bg1">
                      <a:lumMod val="75000"/>
                    </a:schemeClr>
                  </a:solidFill>
                  <a:ea typeface="맑은 고딕" pitchFamily="50" charset="-127"/>
                  <a:cs typeface="Arial" charset="0"/>
                </a:rPr>
                <a:t>카드</a:t>
              </a:r>
              <a:endParaRPr kumimoji="0" lang="en-US" altLang="ko-KR" sz="900" b="1" dirty="0">
                <a:solidFill>
                  <a:schemeClr val="bg1">
                    <a:lumMod val="75000"/>
                  </a:schemeClr>
                </a:solidFill>
                <a:ea typeface="맑은 고딕" pitchFamily="50" charset="-127"/>
                <a:cs typeface="Arial" charset="0"/>
              </a:endParaRPr>
            </a:p>
          </p:txBody>
        </p:sp>
        <p:sp>
          <p:nvSpPr>
            <p:cNvPr id="56" name="TextBox 113">
              <a:extLst>
                <a:ext uri="{FF2B5EF4-FFF2-40B4-BE49-F238E27FC236}">
                  <a16:creationId xmlns:a16="http://schemas.microsoft.com/office/drawing/2014/main" id="{51984BBD-D50A-464C-9D88-28478E38A6C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3788" y="1893664"/>
              <a:ext cx="1692916" cy="2615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72000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eaLnBrk="1" hangingPunct="1">
                <a:spcAft>
                  <a:spcPts val="1700"/>
                </a:spcAft>
              </a:pPr>
              <a:r>
                <a:rPr kumimoji="0" lang="en-US" altLang="ko-KR" sz="900" b="1" dirty="0">
                  <a:solidFill>
                    <a:schemeClr val="bg1">
                      <a:lumMod val="75000"/>
                    </a:schemeClr>
                  </a:solidFill>
                  <a:ea typeface="맑은 고딕" pitchFamily="50" charset="-127"/>
                  <a:cs typeface="Arial" charset="0"/>
                </a:rPr>
                <a:t>3</a:t>
              </a:r>
              <a:r>
                <a:rPr kumimoji="0" lang="ko-KR" altLang="en-US" sz="900" b="1" dirty="0">
                  <a:solidFill>
                    <a:schemeClr val="bg1">
                      <a:lumMod val="75000"/>
                    </a:schemeClr>
                  </a:solidFill>
                  <a:ea typeface="맑은 고딕" pitchFamily="50" charset="-127"/>
                  <a:cs typeface="Arial" charset="0"/>
                </a:rPr>
                <a:t>카드</a:t>
              </a:r>
              <a:endParaRPr kumimoji="0" lang="en-US" altLang="ko-KR" sz="900" b="1" dirty="0">
                <a:solidFill>
                  <a:schemeClr val="bg1">
                    <a:lumMod val="75000"/>
                  </a:schemeClr>
                </a:solidFill>
                <a:ea typeface="맑은 고딕" pitchFamily="50" charset="-127"/>
                <a:cs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762735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C5BD1DC2-DDE4-4188-BC58-C16A1F1EAD8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 dirty="0"/>
              <a:t>MGT003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729037C-5ABA-41AF-BACC-2FD39B9B991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E99BE5B-5B71-4154-AA26-C9AC33B78C8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4C031CA-2856-4CA2-B2B0-1ACEF36C5EF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4D0C9F9D-7C26-49B2-A01D-6CC1E7B8ACB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/>
              <a:t>1.0</a:t>
            </a:r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3DDB33F5-9E91-4D4E-B83F-33281C08695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스프레드 결과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FC8F75-A6B0-4274-8F73-AD7463975D43}"/>
              </a:ext>
            </a:extLst>
          </p:cNvPr>
          <p:cNvSpPr txBox="1"/>
          <p:nvPr/>
        </p:nvSpPr>
        <p:spPr>
          <a:xfrm>
            <a:off x="1252330" y="2514600"/>
            <a:ext cx="5903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협의 후 작업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7903425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텍스트 개체 틀 10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 dirty="0"/>
              <a:t>MGT004</a:t>
            </a:r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스프레드선택 메뉴</a:t>
            </a:r>
            <a:r>
              <a:rPr lang="en-US" altLang="ko-KR" dirty="0"/>
              <a:t>(</a:t>
            </a:r>
            <a:r>
              <a:rPr lang="ko-KR" altLang="en-US" dirty="0"/>
              <a:t>카드 선택</a:t>
            </a:r>
            <a:r>
              <a:rPr lang="en-US" altLang="ko-KR" dirty="0"/>
              <a:t>)-&gt; </a:t>
            </a:r>
            <a:r>
              <a:rPr lang="ko-KR" altLang="en-US" dirty="0"/>
              <a:t>로그인</a:t>
            </a:r>
            <a:r>
              <a:rPr lang="en-US" altLang="ko-KR" dirty="0"/>
              <a:t>-&gt;</a:t>
            </a:r>
            <a:r>
              <a:rPr lang="ko-KR" altLang="en-US" dirty="0"/>
              <a:t>로그인 페이지</a:t>
            </a:r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13" name="텍스트 개체 틀 12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altLang="ko-KR" dirty="0"/>
              <a:t>2021.08.18</a:t>
            </a:r>
            <a:endParaRPr lang="ko-KR" altLang="en-US" dirty="0"/>
          </a:p>
        </p:txBody>
      </p:sp>
      <p:sp>
        <p:nvSpPr>
          <p:cNvPr id="10" name="텍스트 개체 틀 9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/>
              <a:t>1.0</a:t>
            </a:r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/>
              <a:t>로그인 페이지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6A47717-A590-4437-B1A4-537DC175BB32}"/>
              </a:ext>
            </a:extLst>
          </p:cNvPr>
          <p:cNvSpPr txBox="1"/>
          <p:nvPr/>
        </p:nvSpPr>
        <p:spPr>
          <a:xfrm>
            <a:off x="9690459" y="932340"/>
            <a:ext cx="22881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맑은 고딕" panose="020B0503020000020004" pitchFamily="50" charset="-127"/>
                <a:ea typeface="에스코어 드림 3 Light" panose="020B0303030302020204" pitchFamily="34" charset="-127"/>
              </a:rPr>
              <a:t>회원의 정보 확인을 위한 로그인 페이지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E9F9E31-B235-480F-8FE7-610079557BAC}"/>
              </a:ext>
            </a:extLst>
          </p:cNvPr>
          <p:cNvSpPr txBox="1"/>
          <p:nvPr/>
        </p:nvSpPr>
        <p:spPr>
          <a:xfrm>
            <a:off x="9637807" y="1662075"/>
            <a:ext cx="2180494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en-US" altLang="ko-KR" dirty="0">
                <a:latin typeface="맑은 고딕" panose="020B0503020000020004" pitchFamily="50" charset="-127"/>
                <a:ea typeface="에스코어 드림 3 Light" panose="020B0303030302020204" pitchFamily="34" charset="-127"/>
              </a:rPr>
              <a:t>ID</a:t>
            </a:r>
            <a:r>
              <a:rPr lang="ko-KR" altLang="en-US" dirty="0">
                <a:latin typeface="맑은 고딕" panose="020B0503020000020004" pitchFamily="50" charset="-127"/>
                <a:ea typeface="에스코어 드림 3 Light" panose="020B0303030302020204" pitchFamily="34" charset="-127"/>
              </a:rPr>
              <a:t>와 </a:t>
            </a:r>
            <a:r>
              <a:rPr lang="en-US" altLang="ko-KR" dirty="0">
                <a:latin typeface="맑은 고딕" panose="020B0503020000020004" pitchFamily="50" charset="-127"/>
                <a:ea typeface="에스코어 드림 3 Light" panose="020B0303030302020204" pitchFamily="34" charset="-127"/>
              </a:rPr>
              <a:t>PW</a:t>
            </a:r>
            <a:r>
              <a:rPr lang="ko-KR" altLang="en-US" dirty="0">
                <a:latin typeface="맑은 고딕" panose="020B0503020000020004" pitchFamily="50" charset="-127"/>
                <a:ea typeface="에스코어 드림 3 Light" panose="020B0303030302020204" pitchFamily="34" charset="-127"/>
              </a:rPr>
              <a:t>일치 시 로그인 완료</a:t>
            </a:r>
            <a:endParaRPr lang="en-US" altLang="ko-KR" dirty="0">
              <a:latin typeface="맑은 고딕" panose="020B0503020000020004" pitchFamily="50" charset="-127"/>
              <a:ea typeface="에스코어 드림 3 Light" panose="020B0303030302020204" pitchFamily="34" charset="-127"/>
            </a:endParaRPr>
          </a:p>
          <a:p>
            <a:pPr lvl="1"/>
            <a:r>
              <a:rPr lang="ko-KR" altLang="en-US" dirty="0">
                <a:latin typeface="맑은 고딕" panose="020B0503020000020004" pitchFamily="50" charset="-127"/>
                <a:ea typeface="에스코어 드림 3 Light" panose="020B0303030302020204" pitchFamily="34" charset="-127"/>
              </a:rPr>
              <a:t>불일치시 </a:t>
            </a:r>
            <a:r>
              <a:rPr lang="en-US" altLang="ko-KR" dirty="0">
                <a:latin typeface="맑은 고딕" panose="020B0503020000020004" pitchFamily="50" charset="-127"/>
                <a:ea typeface="에스코어 드림 3 Light" panose="020B0303030302020204" pitchFamily="34" charset="-127"/>
              </a:rPr>
              <a:t>: “</a:t>
            </a:r>
            <a:r>
              <a:rPr lang="ko-KR" altLang="en-US" dirty="0">
                <a:latin typeface="맑은 고딕" panose="020B0503020000020004" pitchFamily="50" charset="-127"/>
                <a:ea typeface="에스코어 드림 3 Light" panose="020B0303030302020204" pitchFamily="34" charset="-127"/>
              </a:rPr>
              <a:t>아이디 또는 패스워드가 일치하지 않습니다</a:t>
            </a:r>
            <a:r>
              <a:rPr lang="en-US" altLang="ko-KR" dirty="0">
                <a:latin typeface="맑은 고딕" panose="020B0503020000020004" pitchFamily="50" charset="-127"/>
                <a:ea typeface="에스코어 드림 3 Light" panose="020B0303030302020204" pitchFamily="34" charset="-127"/>
              </a:rPr>
              <a:t>. ” </a:t>
            </a:r>
            <a:r>
              <a:rPr lang="ko-KR" altLang="en-US" dirty="0">
                <a:latin typeface="맑은 고딕" panose="020B0503020000020004" pitchFamily="50" charset="-127"/>
                <a:ea typeface="에스코어 드림 3 Light" panose="020B0303030302020204" pitchFamily="34" charset="-127"/>
              </a:rPr>
              <a:t>문구 출력</a:t>
            </a:r>
            <a:endParaRPr lang="en-US" altLang="ko-KR" dirty="0">
              <a:latin typeface="맑은 고딕" panose="020B0503020000020004" pitchFamily="50" charset="-127"/>
              <a:ea typeface="에스코어 드림 3 Light" panose="020B0303030302020204" pitchFamily="34" charset="-127"/>
            </a:endParaRPr>
          </a:p>
          <a:p>
            <a:pPr lvl="1"/>
            <a:endParaRPr lang="en-US" altLang="ko-KR" dirty="0">
              <a:latin typeface="맑은 고딕" panose="020B0503020000020004" pitchFamily="50" charset="-127"/>
              <a:ea typeface="에스코어 드림 3 Light" panose="020B0303030302020204" pitchFamily="34" charset="-127"/>
            </a:endParaRPr>
          </a:p>
          <a:p>
            <a:pPr marL="342900" indent="-342900">
              <a:buAutoNum type="arabicParenR"/>
            </a:pPr>
            <a:r>
              <a:rPr lang="en-US" altLang="ko-KR" dirty="0">
                <a:latin typeface="맑은 고딕" panose="020B0503020000020004" pitchFamily="50" charset="-127"/>
                <a:ea typeface="에스코어 드림 3 Light" panose="020B0303030302020204" pitchFamily="34" charset="-127"/>
              </a:rPr>
              <a:t>PW</a:t>
            </a:r>
            <a:r>
              <a:rPr lang="ko-KR" altLang="en-US" dirty="0">
                <a:latin typeface="맑은 고딕" panose="020B0503020000020004" pitchFamily="50" charset="-127"/>
                <a:ea typeface="에스코어 드림 3 Light" panose="020B0303030302020204" pitchFamily="34" charset="-127"/>
              </a:rPr>
              <a:t>를 찾을 수 있도록 도움</a:t>
            </a:r>
            <a:endParaRPr lang="en-US" altLang="ko-KR" dirty="0">
              <a:latin typeface="맑은 고딕" panose="020B0503020000020004" pitchFamily="50" charset="-127"/>
              <a:ea typeface="에스코어 드림 3 Light" panose="020B0303030302020204" pitchFamily="34" charset="-127"/>
            </a:endParaRPr>
          </a:p>
          <a:p>
            <a:pPr lvl="1"/>
            <a:r>
              <a:rPr lang="ko-KR" altLang="en-US" dirty="0">
                <a:latin typeface="맑은 고딕" panose="020B0503020000020004" pitchFamily="50" charset="-127"/>
                <a:ea typeface="에스코어 드림 3 Light" panose="020B0303030302020204" pitchFamily="34" charset="-127"/>
              </a:rPr>
              <a:t>아이디 찾기</a:t>
            </a:r>
            <a:r>
              <a:rPr lang="en-US" altLang="ko-KR" dirty="0">
                <a:latin typeface="맑은 고딕" panose="020B0503020000020004" pitchFamily="50" charset="-127"/>
                <a:ea typeface="에스코어 드림 3 Light" panose="020B0303030302020204" pitchFamily="34" charset="-127"/>
              </a:rPr>
              <a:t>: </a:t>
            </a:r>
            <a:r>
              <a:rPr lang="ko-KR" altLang="en-US" dirty="0">
                <a:latin typeface="맑은 고딕" panose="020B0503020000020004" pitchFamily="50" charset="-127"/>
                <a:ea typeface="에스코어 드림 3 Light" panose="020B0303030302020204" pitchFamily="34" charset="-127"/>
              </a:rPr>
              <a:t>위와 동일</a:t>
            </a:r>
            <a:endParaRPr lang="en-US" altLang="ko-KR" dirty="0">
              <a:latin typeface="맑은 고딕" panose="020B0503020000020004" pitchFamily="50" charset="-127"/>
              <a:ea typeface="에스코어 드림 3 Light" panose="020B0303030302020204" pitchFamily="34" charset="-127"/>
            </a:endParaRPr>
          </a:p>
          <a:p>
            <a:pPr lvl="1"/>
            <a:endParaRPr lang="en-US" altLang="ko-KR" dirty="0">
              <a:latin typeface="맑은 고딕" panose="020B0503020000020004" pitchFamily="50" charset="-127"/>
              <a:ea typeface="에스코어 드림 3 Light" panose="020B0303030302020204" pitchFamily="34" charset="-127"/>
            </a:endParaRPr>
          </a:p>
          <a:p>
            <a:pPr marL="342900" indent="-342900">
              <a:buAutoNum type="arabicParenR"/>
            </a:pPr>
            <a:r>
              <a:rPr lang="ko-KR" altLang="en-US" dirty="0">
                <a:latin typeface="맑은 고딕" panose="020B0503020000020004" pitchFamily="50" charset="-127"/>
                <a:ea typeface="에스코어 드림 3 Light" panose="020B0303030302020204" pitchFamily="34" charset="-127"/>
              </a:rPr>
              <a:t>회원가입 페이지로 이동</a:t>
            </a:r>
            <a:endParaRPr lang="en-US" altLang="ko-KR" dirty="0">
              <a:latin typeface="맑은 고딕" panose="020B0503020000020004" pitchFamily="50" charset="-127"/>
              <a:ea typeface="에스코어 드림 3 Light" panose="020B0303030302020204" pitchFamily="34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6D8B0CA9-8123-4FAD-99A1-E5B2EE00EBC4}"/>
              </a:ext>
            </a:extLst>
          </p:cNvPr>
          <p:cNvGrpSpPr/>
          <p:nvPr/>
        </p:nvGrpSpPr>
        <p:grpSpPr>
          <a:xfrm>
            <a:off x="373699" y="1292940"/>
            <a:ext cx="8975608" cy="4272119"/>
            <a:chOff x="373699" y="1292940"/>
            <a:chExt cx="8975608" cy="4272119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BCCC3C13-218D-419C-8640-B67E30BF85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3699" y="1292940"/>
              <a:ext cx="8975608" cy="4272119"/>
            </a:xfrm>
            <a:prstGeom prst="rect">
              <a:avLst/>
            </a:prstGeom>
          </p:spPr>
        </p:pic>
        <p:sp>
          <p:nvSpPr>
            <p:cNvPr id="17" name="모서리가 둥근 사각형 설명선 6">
              <a:extLst>
                <a:ext uri="{FF2B5EF4-FFF2-40B4-BE49-F238E27FC236}">
                  <a16:creationId xmlns:a16="http://schemas.microsoft.com/office/drawing/2014/main" id="{2E1AAB2C-D819-4720-BAD6-BC109A076603}"/>
                </a:ext>
              </a:extLst>
            </p:cNvPr>
            <p:cNvSpPr/>
            <p:nvPr/>
          </p:nvSpPr>
          <p:spPr>
            <a:xfrm>
              <a:off x="6445839" y="2487227"/>
              <a:ext cx="310560" cy="292981"/>
            </a:xfrm>
            <a:prstGeom prst="wedgeRoundRectCallout">
              <a:avLst>
                <a:gd name="adj1" fmla="val -69222"/>
                <a:gd name="adj2" fmla="val 45528"/>
                <a:gd name="adj3" fmla="val 16667"/>
              </a:avLst>
            </a:prstGeom>
            <a:solidFill>
              <a:srgbClr val="FF0000"/>
            </a:solidFill>
            <a:ln w="3175">
              <a:solidFill>
                <a:srgbClr val="C00000"/>
              </a:solidFill>
              <a:prstDash val="soli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 anchorCtr="0"/>
            <a:lstStyle/>
            <a:p>
              <a:pPr algn="ctr"/>
              <a:r>
                <a:rPr lang="en-US" altLang="ko-KR" sz="105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나눔고딕 ExtraBold" pitchFamily="50" charset="-127"/>
                  <a:cs typeface="나눔고딕"/>
                </a:rPr>
                <a:t>1</a:t>
              </a:r>
              <a:endParaRPr lang="ko-KR" altLang="en-US" sz="1050" b="1" dirty="0">
                <a:solidFill>
                  <a:schemeClr val="bg1"/>
                </a:solidFill>
                <a:latin typeface="맑은 고딕" panose="020B0503020000020004" pitchFamily="50" charset="-127"/>
                <a:ea typeface="나눔고딕 ExtraBold" pitchFamily="50" charset="-127"/>
                <a:cs typeface="나눔고딕"/>
              </a:endParaRPr>
            </a:p>
          </p:txBody>
        </p:sp>
        <p:sp>
          <p:nvSpPr>
            <p:cNvPr id="21" name="모서리가 둥근 사각형 설명선 6">
              <a:extLst>
                <a:ext uri="{FF2B5EF4-FFF2-40B4-BE49-F238E27FC236}">
                  <a16:creationId xmlns:a16="http://schemas.microsoft.com/office/drawing/2014/main" id="{C2FA300A-ED83-4664-A298-B282A48A3F2B}"/>
                </a:ext>
              </a:extLst>
            </p:cNvPr>
            <p:cNvSpPr/>
            <p:nvPr/>
          </p:nvSpPr>
          <p:spPr>
            <a:xfrm>
              <a:off x="5680295" y="3136018"/>
              <a:ext cx="310560" cy="292981"/>
            </a:xfrm>
            <a:prstGeom prst="wedgeRoundRectCallout">
              <a:avLst>
                <a:gd name="adj1" fmla="val -69222"/>
                <a:gd name="adj2" fmla="val 45528"/>
                <a:gd name="adj3" fmla="val 16667"/>
              </a:avLst>
            </a:prstGeom>
            <a:solidFill>
              <a:srgbClr val="FF0000"/>
            </a:solidFill>
            <a:ln w="3175">
              <a:solidFill>
                <a:srgbClr val="C00000"/>
              </a:solidFill>
              <a:prstDash val="soli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 anchorCtr="0"/>
            <a:lstStyle/>
            <a:p>
              <a:pPr algn="ctr"/>
              <a:r>
                <a:rPr lang="en-US" altLang="ko-KR" sz="105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나눔고딕 ExtraBold" pitchFamily="50" charset="-127"/>
                  <a:cs typeface="나눔고딕"/>
                </a:rPr>
                <a:t>2</a:t>
              </a:r>
              <a:endParaRPr lang="ko-KR" altLang="en-US" sz="1050" b="1" dirty="0">
                <a:solidFill>
                  <a:schemeClr val="bg1"/>
                </a:solidFill>
                <a:latin typeface="맑은 고딕" panose="020B0503020000020004" pitchFamily="50" charset="-127"/>
                <a:ea typeface="나눔고딕 ExtraBold" pitchFamily="50" charset="-127"/>
                <a:cs typeface="나눔고딕"/>
              </a:endParaRPr>
            </a:p>
          </p:txBody>
        </p:sp>
        <p:sp>
          <p:nvSpPr>
            <p:cNvPr id="22" name="모서리가 둥근 사각형 설명선 6">
              <a:extLst>
                <a:ext uri="{FF2B5EF4-FFF2-40B4-BE49-F238E27FC236}">
                  <a16:creationId xmlns:a16="http://schemas.microsoft.com/office/drawing/2014/main" id="{25EC4F2A-910C-4B44-8CD5-CED730304A40}"/>
                </a:ext>
              </a:extLst>
            </p:cNvPr>
            <p:cNvSpPr/>
            <p:nvPr/>
          </p:nvSpPr>
          <p:spPr>
            <a:xfrm>
              <a:off x="4470939" y="3164963"/>
              <a:ext cx="310560" cy="292981"/>
            </a:xfrm>
            <a:prstGeom prst="wedgeRoundRectCallout">
              <a:avLst>
                <a:gd name="adj1" fmla="val -69222"/>
                <a:gd name="adj2" fmla="val 45528"/>
                <a:gd name="adj3" fmla="val 16667"/>
              </a:avLst>
            </a:prstGeom>
            <a:solidFill>
              <a:srgbClr val="FF0000"/>
            </a:solidFill>
            <a:ln w="3175">
              <a:solidFill>
                <a:srgbClr val="C00000"/>
              </a:solidFill>
              <a:prstDash val="soli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 anchorCtr="0"/>
            <a:lstStyle/>
            <a:p>
              <a:pPr algn="ctr"/>
              <a:r>
                <a:rPr lang="en-US" altLang="ko-KR" sz="105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나눔고딕 ExtraBold" pitchFamily="50" charset="-127"/>
                  <a:cs typeface="나눔고딕"/>
                </a:rPr>
                <a:t>3</a:t>
              </a:r>
              <a:endParaRPr lang="ko-KR" altLang="en-US" sz="1050" b="1" dirty="0">
                <a:solidFill>
                  <a:schemeClr val="bg1"/>
                </a:solidFill>
                <a:latin typeface="맑은 고딕" panose="020B0503020000020004" pitchFamily="50" charset="-127"/>
                <a:ea typeface="나눔고딕 ExtraBold" pitchFamily="50" charset="-127"/>
                <a:cs typeface="나눔고딕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605746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텍스트 개체 틀 10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 dirty="0"/>
              <a:t>MGT005</a:t>
            </a:r>
            <a:endParaRPr lang="ko-KR" altLang="en-US" dirty="0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 err="1"/>
              <a:t>메인페이지</a:t>
            </a:r>
            <a:r>
              <a:rPr lang="ko-KR" altLang="en-US" dirty="0"/>
              <a:t> </a:t>
            </a:r>
            <a:r>
              <a:rPr lang="en-US" altLang="ko-KR" dirty="0"/>
              <a:t>- </a:t>
            </a:r>
            <a:r>
              <a:rPr lang="ko-KR" altLang="en-US" dirty="0"/>
              <a:t>스프레드선택 메뉴</a:t>
            </a:r>
            <a:r>
              <a:rPr lang="en-US" altLang="ko-KR" dirty="0"/>
              <a:t>(</a:t>
            </a:r>
            <a:r>
              <a:rPr lang="ko-KR" altLang="en-US" dirty="0"/>
              <a:t>카드 선택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ko-KR" altLang="en-US" dirty="0"/>
              <a:t> 로그인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회원관리 페이지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3" name="텍스트 개체 틀 12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0" name="텍스트 개체 틀 9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/>
              <a:t>1.0</a:t>
            </a:r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327CA88-D138-4727-9DFC-98C3FAF3DC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181" y="1284835"/>
            <a:ext cx="9009666" cy="4288330"/>
          </a:xfrm>
          <a:prstGeom prst="rect">
            <a:avLst/>
          </a:prstGeom>
        </p:spPr>
      </p:pic>
      <p:sp>
        <p:nvSpPr>
          <p:cNvPr id="16" name="모서리가 둥근 사각형 설명선 6">
            <a:extLst>
              <a:ext uri="{FF2B5EF4-FFF2-40B4-BE49-F238E27FC236}">
                <a16:creationId xmlns:a16="http://schemas.microsoft.com/office/drawing/2014/main" id="{E803D8EA-0DF1-463F-B8B9-BEBA7FEE00DE}"/>
              </a:ext>
            </a:extLst>
          </p:cNvPr>
          <p:cNvSpPr/>
          <p:nvPr/>
        </p:nvSpPr>
        <p:spPr>
          <a:xfrm>
            <a:off x="5995735" y="1950151"/>
            <a:ext cx="436971" cy="412237"/>
          </a:xfrm>
          <a:prstGeom prst="wedgeRoundRectCallout">
            <a:avLst>
              <a:gd name="adj1" fmla="val -69222"/>
              <a:gd name="adj2" fmla="val 45528"/>
              <a:gd name="adj3" fmla="val 16667"/>
            </a:avLst>
          </a:prstGeom>
          <a:solidFill>
            <a:srgbClr val="FF0000"/>
          </a:solidFill>
          <a:ln w="3175">
            <a:solidFill>
              <a:srgbClr val="C00000"/>
            </a:solidFill>
            <a:prstDash val="soli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1100" b="1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  <a:cs typeface="나눔고딕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  <a:cs typeface="나눔고딕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7BC29B0-2A55-44CD-AD2D-96FB422EBD02}"/>
              </a:ext>
            </a:extLst>
          </p:cNvPr>
          <p:cNvSpPr txBox="1"/>
          <p:nvPr/>
        </p:nvSpPr>
        <p:spPr>
          <a:xfrm>
            <a:off x="9622465" y="900867"/>
            <a:ext cx="237848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회원 관리 페이지</a:t>
            </a:r>
            <a:endParaRPr lang="en-US" altLang="ko-KR" sz="16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endParaRPr lang="en-US" altLang="ko-KR" sz="16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r>
              <a:rPr lang="en-US" altLang="ko-KR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1) </a:t>
            </a:r>
            <a:r>
              <a:rPr lang="ko-KR" altLang="en-US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기존의 데이터 베이스를 볼 수 있다</a:t>
            </a:r>
            <a:r>
              <a:rPr lang="en-US" altLang="ko-KR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89333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243</TotalTime>
  <Words>666</Words>
  <Application>Microsoft Office PowerPoint</Application>
  <PresentationFormat>와이드스크린</PresentationFormat>
  <Paragraphs>209</Paragraphs>
  <Slides>10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7" baseType="lpstr">
      <vt:lpstr>에스코어 드림 3 Light</vt:lpstr>
      <vt:lpstr>타이포_쌍문동 스텐실</vt:lpstr>
      <vt:lpstr>맑은 고딕</vt:lpstr>
      <vt:lpstr>Arial</vt:lpstr>
      <vt:lpstr>나눔고딕</vt:lpstr>
      <vt:lpstr>나눔고딕 ExtraBold</vt:lpstr>
      <vt:lpstr>Office 테마</vt:lpstr>
      <vt:lpstr>PowerPoint 프레젠테이션</vt:lpstr>
      <vt:lpstr>VERSION HISTORY</vt:lpstr>
      <vt:lpstr>PROGRAM DEFINITION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ADMIN</dc:creator>
  <cp:lastModifiedBy>LimIshtar</cp:lastModifiedBy>
  <cp:revision>23</cp:revision>
  <dcterms:created xsi:type="dcterms:W3CDTF">2021-08-18T01:28:07Z</dcterms:created>
  <dcterms:modified xsi:type="dcterms:W3CDTF">2021-08-19T04:42:32Z</dcterms:modified>
</cp:coreProperties>
</file>